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9" r:id="rId2"/>
  </p:sldMasterIdLst>
  <p:notesMasterIdLst>
    <p:notesMasterId r:id="rId29"/>
  </p:notesMasterIdLst>
  <p:sldIdLst>
    <p:sldId id="256" r:id="rId3"/>
    <p:sldId id="278" r:id="rId4"/>
    <p:sldId id="289" r:id="rId5"/>
    <p:sldId id="290" r:id="rId6"/>
    <p:sldId id="257" r:id="rId7"/>
    <p:sldId id="260" r:id="rId8"/>
    <p:sldId id="262" r:id="rId9"/>
    <p:sldId id="263" r:id="rId10"/>
    <p:sldId id="264" r:id="rId11"/>
    <p:sldId id="280" r:id="rId12"/>
    <p:sldId id="265" r:id="rId13"/>
    <p:sldId id="291" r:id="rId14"/>
    <p:sldId id="267" r:id="rId15"/>
    <p:sldId id="269" r:id="rId16"/>
    <p:sldId id="270" r:id="rId17"/>
    <p:sldId id="272" r:id="rId18"/>
    <p:sldId id="281" r:id="rId19"/>
    <p:sldId id="282" r:id="rId20"/>
    <p:sldId id="274" r:id="rId21"/>
    <p:sldId id="285" r:id="rId22"/>
    <p:sldId id="286" r:id="rId23"/>
    <p:sldId id="288" r:id="rId24"/>
    <p:sldId id="284" r:id="rId25"/>
    <p:sldId id="275" r:id="rId26"/>
    <p:sldId id="276" r:id="rId27"/>
    <p:sldId id="277" r:id="rId28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453B8B"/>
    <a:srgbClr val="94BC10"/>
    <a:srgbClr val="E55B12"/>
    <a:srgbClr val="E5428C"/>
    <a:srgbClr val="4ABDDB"/>
    <a:srgbClr val="00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0" autoAdjust="0"/>
    <p:restoredTop sz="94699" autoAdjust="0"/>
  </p:normalViewPr>
  <p:slideViewPr>
    <p:cSldViewPr showGuides="1">
      <p:cViewPr varScale="1">
        <p:scale>
          <a:sx n="74" d="100"/>
          <a:sy n="74" d="100"/>
        </p:scale>
        <p:origin x="1668" y="72"/>
      </p:cViewPr>
      <p:guideLst>
        <p:guide orient="horz" pos="1979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933FF-ABC4-4AA0-BD4E-159507FE8296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5F0FEEF-841D-4B63-92D1-91CD53DBAECF}">
      <dgm:prSet phldrT="[Texte]"/>
      <dgm:spPr/>
      <dgm:t>
        <a:bodyPr/>
        <a:lstStyle/>
        <a:p>
          <a:r>
            <a:rPr lang="fr-FR" b="1" dirty="0" smtClean="0"/>
            <a:t>AIDANT</a:t>
          </a:r>
          <a:endParaRPr lang="fr-FR" b="1" dirty="0"/>
        </a:p>
      </dgm:t>
    </dgm:pt>
    <dgm:pt modelId="{0BE8CF73-DED6-438C-AB0F-48189A597D3C}" type="parTrans" cxnId="{48EABA7C-7E37-425A-8AD1-435F25B398F3}">
      <dgm:prSet/>
      <dgm:spPr/>
      <dgm:t>
        <a:bodyPr/>
        <a:lstStyle/>
        <a:p>
          <a:endParaRPr lang="fr-FR"/>
        </a:p>
      </dgm:t>
    </dgm:pt>
    <dgm:pt modelId="{7F8BFF71-D42C-464D-9B0E-A795C09B08FD}" type="sibTrans" cxnId="{48EABA7C-7E37-425A-8AD1-435F25B398F3}">
      <dgm:prSet/>
      <dgm:spPr/>
      <dgm:t>
        <a:bodyPr/>
        <a:lstStyle/>
        <a:p>
          <a:endParaRPr lang="fr-FR"/>
        </a:p>
      </dgm:t>
    </dgm:pt>
    <dgm:pt modelId="{32276D46-0D60-4F5F-9AF1-B867157F8FAD}" type="pres">
      <dgm:prSet presAssocID="{D9D933FF-ABC4-4AA0-BD4E-159507FE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494D23-2A6A-40F4-A832-1CA7D4C5155E}" type="pres">
      <dgm:prSet presAssocID="{85F0FEEF-841D-4B63-92D1-91CD53DBAECF}" presName="composite" presStyleCnt="0"/>
      <dgm:spPr/>
    </dgm:pt>
    <dgm:pt modelId="{7126EDD7-8151-46BB-B15A-6FD393E47AFF}" type="pres">
      <dgm:prSet presAssocID="{85F0FEEF-841D-4B63-92D1-91CD53DBAECF}" presName="rect1" presStyleLbl="bgImgPlace1" presStyleIdx="0" presStyleCnt="1" custLinFactNeighborX="-2338" custLinFactNeighborY="11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6A5B2C4-41EA-49F7-940D-B31242CC1036}" type="pres">
      <dgm:prSet presAssocID="{85F0FEEF-841D-4B63-92D1-91CD53DBAE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EABA7C-7E37-425A-8AD1-435F25B398F3}" srcId="{D9D933FF-ABC4-4AA0-BD4E-159507FE8296}" destId="{85F0FEEF-841D-4B63-92D1-91CD53DBAECF}" srcOrd="0" destOrd="0" parTransId="{0BE8CF73-DED6-438C-AB0F-48189A597D3C}" sibTransId="{7F8BFF71-D42C-464D-9B0E-A795C09B08FD}"/>
    <dgm:cxn modelId="{23859907-56F2-46C6-862B-6F872AAB171A}" type="presOf" srcId="{85F0FEEF-841D-4B63-92D1-91CD53DBAECF}" destId="{96A5B2C4-41EA-49F7-940D-B31242CC1036}" srcOrd="0" destOrd="0" presId="urn:microsoft.com/office/officeart/2008/layout/BendingPictureCaptionList"/>
    <dgm:cxn modelId="{13711DF4-60BA-4A87-96DA-0AC6B92BF2D1}" type="presOf" srcId="{D9D933FF-ABC4-4AA0-BD4E-159507FE8296}" destId="{32276D46-0D60-4F5F-9AF1-B867157F8FAD}" srcOrd="0" destOrd="0" presId="urn:microsoft.com/office/officeart/2008/layout/BendingPictureCaptionList"/>
    <dgm:cxn modelId="{28BFA860-A116-41AA-ABA8-3C82A03080B3}" type="presParOf" srcId="{32276D46-0D60-4F5F-9AF1-B867157F8FAD}" destId="{F0494D23-2A6A-40F4-A832-1CA7D4C5155E}" srcOrd="0" destOrd="0" presId="urn:microsoft.com/office/officeart/2008/layout/BendingPictureCaptionList"/>
    <dgm:cxn modelId="{2E02C85B-1F9F-42AE-A64B-456DF5260161}" type="presParOf" srcId="{F0494D23-2A6A-40F4-A832-1CA7D4C5155E}" destId="{7126EDD7-8151-46BB-B15A-6FD393E47AFF}" srcOrd="0" destOrd="0" presId="urn:microsoft.com/office/officeart/2008/layout/BendingPictureCaptionList"/>
    <dgm:cxn modelId="{917A0E63-C4AE-4BE7-8E69-B90E43374196}" type="presParOf" srcId="{F0494D23-2A6A-40F4-A832-1CA7D4C5155E}" destId="{96A5B2C4-41EA-49F7-940D-B31242CC10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AF29F9-67F5-43B3-8A8D-D05F5A083DC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099D3D0B-0062-4E79-B0E4-80BA7A5A9DD1}">
      <dgm:prSet phldrT="[Texte]" custT="1"/>
      <dgm:spPr/>
      <dgm:t>
        <a:bodyPr/>
        <a:lstStyle/>
        <a:p>
          <a:r>
            <a:rPr lang="fr-CA" sz="2000" b="1" dirty="0" smtClean="0">
              <a:latin typeface="Arial Narrow" panose="020B0606020202030204" pitchFamily="34" charset="0"/>
              <a:cs typeface="Arial" panose="020B0604020202020204" pitchFamily="34" charset="0"/>
            </a:rPr>
            <a:t>Les proches aidants sont unanimement reconnaissants que l’on prenne le temps de les contacter pour savoir si on peut les aider, et si oui, de quelle façon.</a:t>
          </a:r>
          <a:endParaRPr lang="fr-CA" sz="20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572E31C-9BC7-4A4F-8D4F-8B4A9D000F70}" type="parTrans" cxnId="{DAF6DF36-C248-4B6E-84C5-6F7F117260FC}">
      <dgm:prSet/>
      <dgm:spPr/>
      <dgm:t>
        <a:bodyPr/>
        <a:lstStyle/>
        <a:p>
          <a:endParaRPr lang="fr-CA" sz="2000" b="1"/>
        </a:p>
      </dgm:t>
    </dgm:pt>
    <dgm:pt modelId="{86F23319-0D30-40BB-B057-3BC5CF40CB5F}" type="sibTrans" cxnId="{DAF6DF36-C248-4B6E-84C5-6F7F117260FC}">
      <dgm:prSet custT="1"/>
      <dgm:spPr/>
      <dgm:t>
        <a:bodyPr/>
        <a:lstStyle/>
        <a:p>
          <a:endParaRPr lang="fr-CA" sz="2000" b="1"/>
        </a:p>
      </dgm:t>
    </dgm:pt>
    <dgm:pt modelId="{86BA4004-FF69-4766-88A7-82F246548877}">
      <dgm:prSet phldrT="[Texte]" custT="1"/>
      <dgm:spPr/>
      <dgm:t>
        <a:bodyPr/>
        <a:lstStyle/>
        <a:p>
          <a:r>
            <a:rPr lang="fr-CA" sz="2000" b="1" dirty="0" smtClean="0">
              <a:latin typeface="Arial Narrow" panose="020B0606020202030204" pitchFamily="34" charset="0"/>
              <a:cs typeface="Arial" panose="020B0604020202020204" pitchFamily="34" charset="0"/>
            </a:rPr>
            <a:t>Très peu de proches aidants rejoints en précocité.</a:t>
          </a:r>
          <a:endParaRPr lang="fr-CA" sz="20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F18FBD3-5210-4A37-B81C-3B03A07C537A}" type="parTrans" cxnId="{939FDDE9-157E-4F02-816B-86A47B973B51}">
      <dgm:prSet/>
      <dgm:spPr/>
      <dgm:t>
        <a:bodyPr/>
        <a:lstStyle/>
        <a:p>
          <a:endParaRPr lang="fr-CA" sz="2000" b="1"/>
        </a:p>
      </dgm:t>
    </dgm:pt>
    <dgm:pt modelId="{6770CB33-E26A-4830-A092-110171093C82}" type="sibTrans" cxnId="{939FDDE9-157E-4F02-816B-86A47B973B51}">
      <dgm:prSet custT="1"/>
      <dgm:spPr/>
      <dgm:t>
        <a:bodyPr/>
        <a:lstStyle/>
        <a:p>
          <a:endParaRPr lang="fr-CA" sz="2000" b="1"/>
        </a:p>
      </dgm:t>
    </dgm:pt>
    <dgm:pt modelId="{FE3268FC-9C22-4446-9CFD-1E304D836E98}">
      <dgm:prSet phldrT="[Texte]" custT="1"/>
      <dgm:spPr/>
      <dgm:t>
        <a:bodyPr/>
        <a:lstStyle/>
        <a:p>
          <a:r>
            <a:rPr lang="fr-CA" sz="2000" b="1" dirty="0" smtClean="0">
              <a:latin typeface="Arial Narrow" panose="020B0606020202030204" pitchFamily="34" charset="0"/>
              <a:cs typeface="Arial" panose="020B0604020202020204" pitchFamily="34" charset="0"/>
            </a:rPr>
            <a:t>Les demandes de relance très rapprochées. Estimation initiale, délai de 3 mois.</a:t>
          </a:r>
          <a:endParaRPr lang="fr-CA" sz="20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D625166-C64D-45EB-863B-99D29CA5D57C}" type="parTrans" cxnId="{60881D14-820F-4523-88C5-E0190E04D356}">
      <dgm:prSet/>
      <dgm:spPr/>
      <dgm:t>
        <a:bodyPr/>
        <a:lstStyle/>
        <a:p>
          <a:endParaRPr lang="fr-CA" sz="2000" b="1"/>
        </a:p>
      </dgm:t>
    </dgm:pt>
    <dgm:pt modelId="{A9C417F9-5CC9-4C02-8190-EB6C3FC8DFA6}" type="sibTrans" cxnId="{60881D14-820F-4523-88C5-E0190E04D356}">
      <dgm:prSet/>
      <dgm:spPr/>
      <dgm:t>
        <a:bodyPr/>
        <a:lstStyle/>
        <a:p>
          <a:endParaRPr lang="fr-CA" sz="2000" b="1"/>
        </a:p>
      </dgm:t>
    </dgm:pt>
    <dgm:pt modelId="{5E2665BB-461E-4B13-BBCA-DD9C354313D2}" type="pres">
      <dgm:prSet presAssocID="{A5AF29F9-67F5-43B3-8A8D-D05F5A083D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C7B025E-FD71-4BFF-9636-748FE4195652}" type="pres">
      <dgm:prSet presAssocID="{A5AF29F9-67F5-43B3-8A8D-D05F5A083DC8}" presName="dummyMaxCanvas" presStyleCnt="0">
        <dgm:presLayoutVars/>
      </dgm:prSet>
      <dgm:spPr/>
      <dgm:t>
        <a:bodyPr/>
        <a:lstStyle/>
        <a:p>
          <a:endParaRPr lang="fr-CA"/>
        </a:p>
      </dgm:t>
    </dgm:pt>
    <dgm:pt modelId="{529E0903-17CD-4999-ABFA-2AEADF5782C3}" type="pres">
      <dgm:prSet presAssocID="{A5AF29F9-67F5-43B3-8A8D-D05F5A083DC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EE1FB2-8324-4726-9127-8F5E6E239736}" type="pres">
      <dgm:prSet presAssocID="{A5AF29F9-67F5-43B3-8A8D-D05F5A083DC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4C8D7AA-D901-4FD0-AD3E-617D1D47F00A}" type="pres">
      <dgm:prSet presAssocID="{A5AF29F9-67F5-43B3-8A8D-D05F5A083DC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B42E5E-DC75-4D4F-A3F9-1AA894D4E0E5}" type="pres">
      <dgm:prSet presAssocID="{A5AF29F9-67F5-43B3-8A8D-D05F5A083DC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24CEFEA-E9B9-4D35-A16A-CC0A215456FB}" type="pres">
      <dgm:prSet presAssocID="{A5AF29F9-67F5-43B3-8A8D-D05F5A083DC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067095A-A1A9-46CA-8DA1-8827FC64F9EB}" type="pres">
      <dgm:prSet presAssocID="{A5AF29F9-67F5-43B3-8A8D-D05F5A083D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9A5A528-0AA5-4897-9B2C-E628CF7AC709}" type="pres">
      <dgm:prSet presAssocID="{A5AF29F9-67F5-43B3-8A8D-D05F5A083D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AC5BA4D-2498-4E01-8EEA-3596A7ED7AF0}" type="pres">
      <dgm:prSet presAssocID="{A5AF29F9-67F5-43B3-8A8D-D05F5A083D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3C78FE4-F198-432A-AAFF-1D20D7C4EADA}" type="presOf" srcId="{A5AF29F9-67F5-43B3-8A8D-D05F5A083DC8}" destId="{5E2665BB-461E-4B13-BBCA-DD9C354313D2}" srcOrd="0" destOrd="0" presId="urn:microsoft.com/office/officeart/2005/8/layout/vProcess5"/>
    <dgm:cxn modelId="{C7684501-AEDC-4279-8F9B-F218B58B791C}" type="presOf" srcId="{099D3D0B-0062-4E79-B0E4-80BA7A5A9DD1}" destId="{D067095A-A1A9-46CA-8DA1-8827FC64F9EB}" srcOrd="1" destOrd="0" presId="urn:microsoft.com/office/officeart/2005/8/layout/vProcess5"/>
    <dgm:cxn modelId="{60881D14-820F-4523-88C5-E0190E04D356}" srcId="{A5AF29F9-67F5-43B3-8A8D-D05F5A083DC8}" destId="{FE3268FC-9C22-4446-9CFD-1E304D836E98}" srcOrd="2" destOrd="0" parTransId="{ED625166-C64D-45EB-863B-99D29CA5D57C}" sibTransId="{A9C417F9-5CC9-4C02-8190-EB6C3FC8DFA6}"/>
    <dgm:cxn modelId="{DF0F3907-24EA-472F-8019-CC0B8198EE9C}" type="presOf" srcId="{86BA4004-FF69-4766-88A7-82F246548877}" destId="{29A5A528-0AA5-4897-9B2C-E628CF7AC709}" srcOrd="1" destOrd="0" presId="urn:microsoft.com/office/officeart/2005/8/layout/vProcess5"/>
    <dgm:cxn modelId="{9C42F98B-AF95-4099-BB19-6509033A05FC}" type="presOf" srcId="{86BA4004-FF69-4766-88A7-82F246548877}" destId="{4DEE1FB2-8324-4726-9127-8F5E6E239736}" srcOrd="0" destOrd="0" presId="urn:microsoft.com/office/officeart/2005/8/layout/vProcess5"/>
    <dgm:cxn modelId="{939FDDE9-157E-4F02-816B-86A47B973B51}" srcId="{A5AF29F9-67F5-43B3-8A8D-D05F5A083DC8}" destId="{86BA4004-FF69-4766-88A7-82F246548877}" srcOrd="1" destOrd="0" parTransId="{DF18FBD3-5210-4A37-B81C-3B03A07C537A}" sibTransId="{6770CB33-E26A-4830-A092-110171093C82}"/>
    <dgm:cxn modelId="{095C2257-C07C-49E4-8BD2-D3ADAC4B21DB}" type="presOf" srcId="{099D3D0B-0062-4E79-B0E4-80BA7A5A9DD1}" destId="{529E0903-17CD-4999-ABFA-2AEADF5782C3}" srcOrd="0" destOrd="0" presId="urn:microsoft.com/office/officeart/2005/8/layout/vProcess5"/>
    <dgm:cxn modelId="{CA9BC928-574D-4E5F-8177-EF093BB29862}" type="presOf" srcId="{6770CB33-E26A-4830-A092-110171093C82}" destId="{324CEFEA-E9B9-4D35-A16A-CC0A215456FB}" srcOrd="0" destOrd="0" presId="urn:microsoft.com/office/officeart/2005/8/layout/vProcess5"/>
    <dgm:cxn modelId="{164B1153-BAB5-4C73-9C44-516214E60B8B}" type="presOf" srcId="{86F23319-0D30-40BB-B057-3BC5CF40CB5F}" destId="{A5B42E5E-DC75-4D4F-A3F9-1AA894D4E0E5}" srcOrd="0" destOrd="0" presId="urn:microsoft.com/office/officeart/2005/8/layout/vProcess5"/>
    <dgm:cxn modelId="{DAF6DF36-C248-4B6E-84C5-6F7F117260FC}" srcId="{A5AF29F9-67F5-43B3-8A8D-D05F5A083DC8}" destId="{099D3D0B-0062-4E79-B0E4-80BA7A5A9DD1}" srcOrd="0" destOrd="0" parTransId="{5572E31C-9BC7-4A4F-8D4F-8B4A9D000F70}" sibTransId="{86F23319-0D30-40BB-B057-3BC5CF40CB5F}"/>
    <dgm:cxn modelId="{AA00574D-7C0C-439E-BC0B-07644F25BF68}" type="presOf" srcId="{FE3268FC-9C22-4446-9CFD-1E304D836E98}" destId="{84C8D7AA-D901-4FD0-AD3E-617D1D47F00A}" srcOrd="0" destOrd="0" presId="urn:microsoft.com/office/officeart/2005/8/layout/vProcess5"/>
    <dgm:cxn modelId="{3139CD26-47A6-403C-B4F1-5A90A06498CD}" type="presOf" srcId="{FE3268FC-9C22-4446-9CFD-1E304D836E98}" destId="{EAC5BA4D-2498-4E01-8EEA-3596A7ED7AF0}" srcOrd="1" destOrd="0" presId="urn:microsoft.com/office/officeart/2005/8/layout/vProcess5"/>
    <dgm:cxn modelId="{1CEF1367-5372-470E-B127-F2E01A71E17C}" type="presParOf" srcId="{5E2665BB-461E-4B13-BBCA-DD9C354313D2}" destId="{2C7B025E-FD71-4BFF-9636-748FE4195652}" srcOrd="0" destOrd="0" presId="urn:microsoft.com/office/officeart/2005/8/layout/vProcess5"/>
    <dgm:cxn modelId="{6CD7BAC8-BAC6-4A83-8CE8-F79D7525731D}" type="presParOf" srcId="{5E2665BB-461E-4B13-BBCA-DD9C354313D2}" destId="{529E0903-17CD-4999-ABFA-2AEADF5782C3}" srcOrd="1" destOrd="0" presId="urn:microsoft.com/office/officeart/2005/8/layout/vProcess5"/>
    <dgm:cxn modelId="{A809657C-0402-4C99-A47F-74161C436BAA}" type="presParOf" srcId="{5E2665BB-461E-4B13-BBCA-DD9C354313D2}" destId="{4DEE1FB2-8324-4726-9127-8F5E6E239736}" srcOrd="2" destOrd="0" presId="urn:microsoft.com/office/officeart/2005/8/layout/vProcess5"/>
    <dgm:cxn modelId="{47CE9D14-9F64-405F-B89B-F2B9067ABC5B}" type="presParOf" srcId="{5E2665BB-461E-4B13-BBCA-DD9C354313D2}" destId="{84C8D7AA-D901-4FD0-AD3E-617D1D47F00A}" srcOrd="3" destOrd="0" presId="urn:microsoft.com/office/officeart/2005/8/layout/vProcess5"/>
    <dgm:cxn modelId="{9AD402EB-85C7-4C24-AD2B-E777E1CA32DD}" type="presParOf" srcId="{5E2665BB-461E-4B13-BBCA-DD9C354313D2}" destId="{A5B42E5E-DC75-4D4F-A3F9-1AA894D4E0E5}" srcOrd="4" destOrd="0" presId="urn:microsoft.com/office/officeart/2005/8/layout/vProcess5"/>
    <dgm:cxn modelId="{D5380D25-C21B-450A-B0EA-414FC6F6E253}" type="presParOf" srcId="{5E2665BB-461E-4B13-BBCA-DD9C354313D2}" destId="{324CEFEA-E9B9-4D35-A16A-CC0A215456FB}" srcOrd="5" destOrd="0" presId="urn:microsoft.com/office/officeart/2005/8/layout/vProcess5"/>
    <dgm:cxn modelId="{16E9533B-B86B-461F-BC27-4180CF936491}" type="presParOf" srcId="{5E2665BB-461E-4B13-BBCA-DD9C354313D2}" destId="{D067095A-A1A9-46CA-8DA1-8827FC64F9EB}" srcOrd="6" destOrd="0" presId="urn:microsoft.com/office/officeart/2005/8/layout/vProcess5"/>
    <dgm:cxn modelId="{11E2CA73-38A7-4D6A-859B-EAED5575C2D5}" type="presParOf" srcId="{5E2665BB-461E-4B13-BBCA-DD9C354313D2}" destId="{29A5A528-0AA5-4897-9B2C-E628CF7AC709}" srcOrd="7" destOrd="0" presId="urn:microsoft.com/office/officeart/2005/8/layout/vProcess5"/>
    <dgm:cxn modelId="{4D2412DA-A685-4187-9482-1F329AB451CC}" type="presParOf" srcId="{5E2665BB-461E-4B13-BBCA-DD9C354313D2}" destId="{EAC5BA4D-2498-4E01-8EEA-3596A7ED7AF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4AA379-F340-40BB-8918-BCA877D70F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FB9F7F49-A16C-4571-9900-72627B0F3926}">
      <dgm:prSet custT="1"/>
      <dgm:spPr/>
      <dgm:t>
        <a:bodyPr/>
        <a:lstStyle/>
        <a:p>
          <a:pPr rtl="0"/>
          <a:r>
            <a:rPr lang="fr-CA" sz="1800" b="1" dirty="0" smtClean="0">
              <a:latin typeface="Arial Narrow" panose="020B0606020202030204" pitchFamily="34" charset="0"/>
              <a:cs typeface="Arial" panose="020B0604020202020204" pitchFamily="34" charset="0"/>
            </a:rPr>
            <a:t>Profil de clientèle aidée : profil Iso-SMAF 5 à 11</a:t>
          </a:r>
          <a:endParaRPr lang="fr-CA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753AE20-E58E-4448-9B03-4B6961299BC5}" type="parTrans" cxnId="{ADF863C1-BDE2-4B67-8153-0515E10CF866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EFFE4-4048-4126-AFB4-0A13AFC6BFC6}" type="sibTrans" cxnId="{ADF863C1-BDE2-4B67-8153-0515E10CF866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1B404-4147-4467-807F-AE11EA2889B4}">
      <dgm:prSet custT="1"/>
      <dgm:spPr/>
      <dgm:t>
        <a:bodyPr/>
        <a:lstStyle/>
        <a:p>
          <a:pPr rtl="0"/>
          <a:r>
            <a:rPr lang="fr-CA" sz="1800" b="1" dirty="0" smtClean="0">
              <a:latin typeface="Arial Narrow" panose="020B0606020202030204" pitchFamily="34" charset="0"/>
              <a:cs typeface="Arial" panose="020B0604020202020204" pitchFamily="34" charset="0"/>
            </a:rPr>
            <a:t>Profil du proche aidant : 53 à 86 ans</a:t>
          </a:r>
          <a:endParaRPr lang="fr-CA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FE5217C-4BC7-4E0B-8288-7AA2D6A5A80F}" type="parTrans" cxnId="{282F5088-70DD-4D18-8878-BA367DB8F429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F0DF4-0B61-4B7F-BA40-81777F608238}" type="sibTrans" cxnId="{282F5088-70DD-4D18-8878-BA367DB8F429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C5157-9D77-477C-804F-6D30BA4F86DF}">
      <dgm:prSet custT="1"/>
      <dgm:spPr/>
      <dgm:t>
        <a:bodyPr/>
        <a:lstStyle/>
        <a:p>
          <a:pPr rtl="0"/>
          <a:r>
            <a:rPr lang="fr-CA" sz="1800" b="1" dirty="0" smtClean="0">
              <a:latin typeface="Arial Narrow" panose="020B0606020202030204" pitchFamily="34" charset="0"/>
              <a:cs typeface="Arial" panose="020B0604020202020204" pitchFamily="34" charset="0"/>
            </a:rPr>
            <a:t>Focus group en début de projet et fin de projet</a:t>
          </a:r>
          <a:endParaRPr lang="fr-CA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8E34E7-997C-4AF8-986D-BA07D0A72CE1}" type="parTrans" cxnId="{0A429192-96B6-4D75-A52F-9BEAE81C7FF2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C250E-2025-42C3-8F89-91447A03ABCC}" type="sibTrans" cxnId="{0A429192-96B6-4D75-A52F-9BEAE81C7FF2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3FF4E-1D25-4CF6-A38E-69B1A6F9C334}">
      <dgm:prSet custT="1"/>
      <dgm:spPr/>
      <dgm:t>
        <a:bodyPr/>
        <a:lstStyle/>
        <a:p>
          <a:pPr rtl="0"/>
          <a:r>
            <a:rPr lang="fr-CA" sz="1800" b="1" dirty="0" smtClean="0">
              <a:latin typeface="Arial Narrow" panose="020B0606020202030204" pitchFamily="34" charset="0"/>
              <a:cs typeface="Arial" panose="020B0604020202020204" pitchFamily="34" charset="0"/>
            </a:rPr>
            <a:t>Approche préconisée en dyade </a:t>
          </a:r>
          <a:endParaRPr lang="fr-CA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AA216F7-A62D-4B9C-B18F-39997F1E5FBE}" type="parTrans" cxnId="{DDF3A783-59FE-4F53-A402-07ECB17E2DA2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5548D-F2DD-4B3D-A3C7-297F1E471B76}" type="sibTrans" cxnId="{DDF3A783-59FE-4F53-A402-07ECB17E2DA2}">
      <dgm:prSet/>
      <dgm:spPr/>
      <dgm:t>
        <a:bodyPr/>
        <a:lstStyle/>
        <a:p>
          <a:endParaRPr lang="fr-C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F28D4-CC2D-4190-830D-8B85145AD0F9}">
      <dgm:prSet custT="1"/>
      <dgm:spPr/>
      <dgm:t>
        <a:bodyPr/>
        <a:lstStyle/>
        <a:p>
          <a:pPr rtl="0"/>
          <a:r>
            <a:rPr lang="fr-CA" sz="1800" b="1" smtClean="0">
              <a:latin typeface="Arial Narrow" panose="020B0606020202030204" pitchFamily="34" charset="0"/>
              <a:cs typeface="Arial" panose="020B0604020202020204" pitchFamily="34" charset="0"/>
            </a:rPr>
            <a:t>Besoins identifiés</a:t>
          </a:r>
          <a:endParaRPr lang="fr-CA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591C767-E8FE-405F-8092-55532E76787F}" type="parTrans" cxnId="{2FA4364C-BA98-4D0B-A05A-373D9765DC15}">
      <dgm:prSet/>
      <dgm:spPr/>
      <dgm:t>
        <a:bodyPr/>
        <a:lstStyle/>
        <a:p>
          <a:endParaRPr lang="fr-FR" b="1"/>
        </a:p>
      </dgm:t>
    </dgm:pt>
    <dgm:pt modelId="{F3201C34-53FF-4F0D-B76A-19074C89285E}" type="sibTrans" cxnId="{2FA4364C-BA98-4D0B-A05A-373D9765DC15}">
      <dgm:prSet/>
      <dgm:spPr/>
      <dgm:t>
        <a:bodyPr/>
        <a:lstStyle/>
        <a:p>
          <a:endParaRPr lang="fr-FR" b="1"/>
        </a:p>
      </dgm:t>
    </dgm:pt>
    <dgm:pt modelId="{BF12A20B-646C-4C34-BCB4-E866E6553187}">
      <dgm:prSet custT="1"/>
      <dgm:spPr/>
      <dgm:t>
        <a:bodyPr/>
        <a:lstStyle/>
        <a:p>
          <a:pPr rtl="0"/>
          <a:r>
            <a:rPr lang="fr-CA" sz="1800" b="1" dirty="0" smtClean="0">
              <a:latin typeface="Arial Narrow" panose="020B0606020202030204" pitchFamily="34" charset="0"/>
              <a:cs typeface="Arial" panose="020B0604020202020204" pitchFamily="34" charset="0"/>
            </a:rPr>
            <a:t>Offre de service RLS, nouveau modèle d’affaires, clinique et financier</a:t>
          </a:r>
          <a:endParaRPr lang="fr-CA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B39240F-2F13-4AE2-9055-05AD8769D664}" type="parTrans" cxnId="{8FDBE355-89A0-4782-9101-918603710BFA}">
      <dgm:prSet/>
      <dgm:spPr/>
      <dgm:t>
        <a:bodyPr/>
        <a:lstStyle/>
        <a:p>
          <a:endParaRPr lang="fr-FR" b="1"/>
        </a:p>
      </dgm:t>
    </dgm:pt>
    <dgm:pt modelId="{78CEDDBB-106A-48D2-96FB-9466C4EE84BC}" type="sibTrans" cxnId="{8FDBE355-89A0-4782-9101-918603710BFA}">
      <dgm:prSet/>
      <dgm:spPr/>
      <dgm:t>
        <a:bodyPr/>
        <a:lstStyle/>
        <a:p>
          <a:endParaRPr lang="fr-FR" b="1"/>
        </a:p>
      </dgm:t>
    </dgm:pt>
    <dgm:pt modelId="{73F257C5-049C-43DF-BA98-82EFEA7996FE}" type="pres">
      <dgm:prSet presAssocID="{7C4AA379-F340-40BB-8918-BCA877D70F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CA"/>
        </a:p>
      </dgm:t>
    </dgm:pt>
    <dgm:pt modelId="{2038A5AE-3267-424F-9027-51E0BB243231}" type="pres">
      <dgm:prSet presAssocID="{7C4AA379-F340-40BB-8918-BCA877D70F2D}" presName="Name1" presStyleCnt="0"/>
      <dgm:spPr/>
    </dgm:pt>
    <dgm:pt modelId="{C608983B-B3B0-42D2-B6C0-A50352FFDF86}" type="pres">
      <dgm:prSet presAssocID="{7C4AA379-F340-40BB-8918-BCA877D70F2D}" presName="cycle" presStyleCnt="0"/>
      <dgm:spPr/>
    </dgm:pt>
    <dgm:pt modelId="{7D38BC6D-7E20-4E8D-923F-CE38C6F57AB7}" type="pres">
      <dgm:prSet presAssocID="{7C4AA379-F340-40BB-8918-BCA877D70F2D}" presName="srcNode" presStyleLbl="node1" presStyleIdx="0" presStyleCnt="6"/>
      <dgm:spPr/>
    </dgm:pt>
    <dgm:pt modelId="{E02BB2B6-F6FF-4666-A82C-8BEA7E1625C0}" type="pres">
      <dgm:prSet presAssocID="{7C4AA379-F340-40BB-8918-BCA877D70F2D}" presName="conn" presStyleLbl="parChTrans1D2" presStyleIdx="0" presStyleCnt="1"/>
      <dgm:spPr/>
      <dgm:t>
        <a:bodyPr/>
        <a:lstStyle/>
        <a:p>
          <a:endParaRPr lang="fr-CA"/>
        </a:p>
      </dgm:t>
    </dgm:pt>
    <dgm:pt modelId="{1C801A3C-8C78-4129-968C-072D07467C35}" type="pres">
      <dgm:prSet presAssocID="{7C4AA379-F340-40BB-8918-BCA877D70F2D}" presName="extraNode" presStyleLbl="node1" presStyleIdx="0" presStyleCnt="6"/>
      <dgm:spPr/>
    </dgm:pt>
    <dgm:pt modelId="{5A18FD09-FF1D-42B6-9BAD-D0E5E5D26C86}" type="pres">
      <dgm:prSet presAssocID="{7C4AA379-F340-40BB-8918-BCA877D70F2D}" presName="dstNode" presStyleLbl="node1" presStyleIdx="0" presStyleCnt="6"/>
      <dgm:spPr/>
    </dgm:pt>
    <dgm:pt modelId="{86CD49F9-D9A9-4031-95AD-6E0FC2444E6C}" type="pres">
      <dgm:prSet presAssocID="{FB9F7F49-A16C-4571-9900-72627B0F392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8613B5D-98D2-4890-B86D-6318E9425819}" type="pres">
      <dgm:prSet presAssocID="{FB9F7F49-A16C-4571-9900-72627B0F3926}" presName="accent_1" presStyleCnt="0"/>
      <dgm:spPr/>
    </dgm:pt>
    <dgm:pt modelId="{4FEED240-8256-49B6-B6FE-37839F0923CB}" type="pres">
      <dgm:prSet presAssocID="{FB9F7F49-A16C-4571-9900-72627B0F3926}" presName="accentRepeatNode" presStyleLbl="solidFgAcc1" presStyleIdx="0" presStyleCnt="6"/>
      <dgm:spPr/>
    </dgm:pt>
    <dgm:pt modelId="{9C83BDC6-1989-41E1-946E-D936D9BBD6A9}" type="pres">
      <dgm:prSet presAssocID="{1591B404-4147-4467-807F-AE11EA2889B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112D4CB-44FD-478E-84DD-A97065B4116E}" type="pres">
      <dgm:prSet presAssocID="{1591B404-4147-4467-807F-AE11EA2889B4}" presName="accent_2" presStyleCnt="0"/>
      <dgm:spPr/>
    </dgm:pt>
    <dgm:pt modelId="{06F296A5-E553-4992-AB16-81CB4AF9E504}" type="pres">
      <dgm:prSet presAssocID="{1591B404-4147-4467-807F-AE11EA2889B4}" presName="accentRepeatNode" presStyleLbl="solidFgAcc1" presStyleIdx="1" presStyleCnt="6"/>
      <dgm:spPr/>
    </dgm:pt>
    <dgm:pt modelId="{3E98235F-64EA-4F23-90F1-110AD09DB907}" type="pres">
      <dgm:prSet presAssocID="{84AC5157-9D77-477C-804F-6D30BA4F86D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A242BE8-6FED-4274-9CCF-AA73B234FE3A}" type="pres">
      <dgm:prSet presAssocID="{84AC5157-9D77-477C-804F-6D30BA4F86DF}" presName="accent_3" presStyleCnt="0"/>
      <dgm:spPr/>
    </dgm:pt>
    <dgm:pt modelId="{277549FF-1143-4FB9-BE7A-1820049A18AC}" type="pres">
      <dgm:prSet presAssocID="{84AC5157-9D77-477C-804F-6D30BA4F86DF}" presName="accentRepeatNode" presStyleLbl="solidFgAcc1" presStyleIdx="2" presStyleCnt="6"/>
      <dgm:spPr/>
    </dgm:pt>
    <dgm:pt modelId="{C893924D-388C-4D9F-A8BB-E7429783E498}" type="pres">
      <dgm:prSet presAssocID="{61F3FF4E-1D25-4CF6-A38E-69B1A6F9C33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C64997D-F90D-4FEB-8C99-44AE2F91F931}" type="pres">
      <dgm:prSet presAssocID="{61F3FF4E-1D25-4CF6-A38E-69B1A6F9C334}" presName="accent_4" presStyleCnt="0"/>
      <dgm:spPr/>
    </dgm:pt>
    <dgm:pt modelId="{BE258266-B61E-48E4-8763-F5B07844AC28}" type="pres">
      <dgm:prSet presAssocID="{61F3FF4E-1D25-4CF6-A38E-69B1A6F9C334}" presName="accentRepeatNode" presStyleLbl="solidFgAcc1" presStyleIdx="3" presStyleCnt="6"/>
      <dgm:spPr/>
    </dgm:pt>
    <dgm:pt modelId="{44B6642A-E1BA-476F-8C02-72EF7D53AA2F}" type="pres">
      <dgm:prSet presAssocID="{35EF28D4-CC2D-4190-830D-8B85145AD0F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371527-CDC8-4226-B91D-406CE67AF353}" type="pres">
      <dgm:prSet presAssocID="{35EF28D4-CC2D-4190-830D-8B85145AD0F9}" presName="accent_5" presStyleCnt="0"/>
      <dgm:spPr/>
    </dgm:pt>
    <dgm:pt modelId="{DBC648E6-282C-4AC9-822A-5FFEEEC42DA0}" type="pres">
      <dgm:prSet presAssocID="{35EF28D4-CC2D-4190-830D-8B85145AD0F9}" presName="accentRepeatNode" presStyleLbl="solidFgAcc1" presStyleIdx="4" presStyleCnt="6"/>
      <dgm:spPr/>
    </dgm:pt>
    <dgm:pt modelId="{6B76DEAA-9693-4425-8D03-55AC09ACF84D}" type="pres">
      <dgm:prSet presAssocID="{BF12A20B-646C-4C34-BCB4-E866E655318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B520C0-1C23-4324-8FF3-986943EB1074}" type="pres">
      <dgm:prSet presAssocID="{BF12A20B-646C-4C34-BCB4-E866E6553187}" presName="accent_6" presStyleCnt="0"/>
      <dgm:spPr/>
    </dgm:pt>
    <dgm:pt modelId="{DC6FAA6F-691B-4A9C-991B-61A82B404A74}" type="pres">
      <dgm:prSet presAssocID="{BF12A20B-646C-4C34-BCB4-E866E6553187}" presName="accentRepeatNode" presStyleLbl="solidFgAcc1" presStyleIdx="5" presStyleCnt="6"/>
      <dgm:spPr/>
    </dgm:pt>
  </dgm:ptLst>
  <dgm:cxnLst>
    <dgm:cxn modelId="{02553BE4-BEDD-42FF-972A-6BE50B7C6CD3}" type="presOf" srcId="{84AC5157-9D77-477C-804F-6D30BA4F86DF}" destId="{3E98235F-64EA-4F23-90F1-110AD09DB907}" srcOrd="0" destOrd="0" presId="urn:microsoft.com/office/officeart/2008/layout/VerticalCurvedList"/>
    <dgm:cxn modelId="{76942B0F-64E3-43D6-83AC-47C748FB9C8E}" type="presOf" srcId="{046EFFE4-4048-4126-AFB4-0A13AFC6BFC6}" destId="{E02BB2B6-F6FF-4666-A82C-8BEA7E1625C0}" srcOrd="0" destOrd="0" presId="urn:microsoft.com/office/officeart/2008/layout/VerticalCurvedList"/>
    <dgm:cxn modelId="{8FDBE355-89A0-4782-9101-918603710BFA}" srcId="{7C4AA379-F340-40BB-8918-BCA877D70F2D}" destId="{BF12A20B-646C-4C34-BCB4-E866E6553187}" srcOrd="5" destOrd="0" parTransId="{BB39240F-2F13-4AE2-9055-05AD8769D664}" sibTransId="{78CEDDBB-106A-48D2-96FB-9466C4EE84BC}"/>
    <dgm:cxn modelId="{A8B5F7DC-7070-42C9-9E2B-C130CB8D482C}" type="presOf" srcId="{FB9F7F49-A16C-4571-9900-72627B0F3926}" destId="{86CD49F9-D9A9-4031-95AD-6E0FC2444E6C}" srcOrd="0" destOrd="0" presId="urn:microsoft.com/office/officeart/2008/layout/VerticalCurvedList"/>
    <dgm:cxn modelId="{E6585D07-1E78-4741-9DFD-074635BF93D1}" type="presOf" srcId="{7C4AA379-F340-40BB-8918-BCA877D70F2D}" destId="{73F257C5-049C-43DF-BA98-82EFEA7996FE}" srcOrd="0" destOrd="0" presId="urn:microsoft.com/office/officeart/2008/layout/VerticalCurvedList"/>
    <dgm:cxn modelId="{282F5088-70DD-4D18-8878-BA367DB8F429}" srcId="{7C4AA379-F340-40BB-8918-BCA877D70F2D}" destId="{1591B404-4147-4467-807F-AE11EA2889B4}" srcOrd="1" destOrd="0" parTransId="{5FE5217C-4BC7-4E0B-8288-7AA2D6A5A80F}" sibTransId="{ED5F0DF4-0B61-4B7F-BA40-81777F608238}"/>
    <dgm:cxn modelId="{46551217-0ACE-4354-A32E-82B12C4949BC}" type="presOf" srcId="{35EF28D4-CC2D-4190-830D-8B85145AD0F9}" destId="{44B6642A-E1BA-476F-8C02-72EF7D53AA2F}" srcOrd="0" destOrd="0" presId="urn:microsoft.com/office/officeart/2008/layout/VerticalCurvedList"/>
    <dgm:cxn modelId="{EA55FA25-ED22-47A6-835A-6FC6CE663379}" type="presOf" srcId="{1591B404-4147-4467-807F-AE11EA2889B4}" destId="{9C83BDC6-1989-41E1-946E-D936D9BBD6A9}" srcOrd="0" destOrd="0" presId="urn:microsoft.com/office/officeart/2008/layout/VerticalCurvedList"/>
    <dgm:cxn modelId="{E493A383-F9E4-4BC1-BDE9-D266B96A3CE4}" type="presOf" srcId="{61F3FF4E-1D25-4CF6-A38E-69B1A6F9C334}" destId="{C893924D-388C-4D9F-A8BB-E7429783E498}" srcOrd="0" destOrd="0" presId="urn:microsoft.com/office/officeart/2008/layout/VerticalCurvedList"/>
    <dgm:cxn modelId="{2FA4364C-BA98-4D0B-A05A-373D9765DC15}" srcId="{7C4AA379-F340-40BB-8918-BCA877D70F2D}" destId="{35EF28D4-CC2D-4190-830D-8B85145AD0F9}" srcOrd="4" destOrd="0" parTransId="{1591C767-E8FE-405F-8092-55532E76787F}" sibTransId="{F3201C34-53FF-4F0D-B76A-19074C89285E}"/>
    <dgm:cxn modelId="{ADF863C1-BDE2-4B67-8153-0515E10CF866}" srcId="{7C4AA379-F340-40BB-8918-BCA877D70F2D}" destId="{FB9F7F49-A16C-4571-9900-72627B0F3926}" srcOrd="0" destOrd="0" parTransId="{0753AE20-E58E-4448-9B03-4B6961299BC5}" sibTransId="{046EFFE4-4048-4126-AFB4-0A13AFC6BFC6}"/>
    <dgm:cxn modelId="{DDF3A783-59FE-4F53-A402-07ECB17E2DA2}" srcId="{7C4AA379-F340-40BB-8918-BCA877D70F2D}" destId="{61F3FF4E-1D25-4CF6-A38E-69B1A6F9C334}" srcOrd="3" destOrd="0" parTransId="{4AA216F7-A62D-4B9C-B18F-39997F1E5FBE}" sibTransId="{C9C5548D-F2DD-4B3D-A3C7-297F1E471B76}"/>
    <dgm:cxn modelId="{0A429192-96B6-4D75-A52F-9BEAE81C7FF2}" srcId="{7C4AA379-F340-40BB-8918-BCA877D70F2D}" destId="{84AC5157-9D77-477C-804F-6D30BA4F86DF}" srcOrd="2" destOrd="0" parTransId="{8F8E34E7-997C-4AF8-986D-BA07D0A72CE1}" sibTransId="{293C250E-2025-42C3-8F89-91447A03ABCC}"/>
    <dgm:cxn modelId="{1EBDD800-AEBB-4995-BB59-D683D19F9E36}" type="presOf" srcId="{BF12A20B-646C-4C34-BCB4-E866E6553187}" destId="{6B76DEAA-9693-4425-8D03-55AC09ACF84D}" srcOrd="0" destOrd="0" presId="urn:microsoft.com/office/officeart/2008/layout/VerticalCurvedList"/>
    <dgm:cxn modelId="{1958282A-4FD4-45BB-9E18-2E59C30F8853}" type="presParOf" srcId="{73F257C5-049C-43DF-BA98-82EFEA7996FE}" destId="{2038A5AE-3267-424F-9027-51E0BB243231}" srcOrd="0" destOrd="0" presId="urn:microsoft.com/office/officeart/2008/layout/VerticalCurvedList"/>
    <dgm:cxn modelId="{B5182834-0083-4968-BC2E-D52C92E72D0B}" type="presParOf" srcId="{2038A5AE-3267-424F-9027-51E0BB243231}" destId="{C608983B-B3B0-42D2-B6C0-A50352FFDF86}" srcOrd="0" destOrd="0" presId="urn:microsoft.com/office/officeart/2008/layout/VerticalCurvedList"/>
    <dgm:cxn modelId="{4471A5D4-13F7-477D-8604-0ECAB8DD44DB}" type="presParOf" srcId="{C608983B-B3B0-42D2-B6C0-A50352FFDF86}" destId="{7D38BC6D-7E20-4E8D-923F-CE38C6F57AB7}" srcOrd="0" destOrd="0" presId="urn:microsoft.com/office/officeart/2008/layout/VerticalCurvedList"/>
    <dgm:cxn modelId="{7027A664-5A76-4043-83CB-0D6B8B7E9421}" type="presParOf" srcId="{C608983B-B3B0-42D2-B6C0-A50352FFDF86}" destId="{E02BB2B6-F6FF-4666-A82C-8BEA7E1625C0}" srcOrd="1" destOrd="0" presId="urn:microsoft.com/office/officeart/2008/layout/VerticalCurvedList"/>
    <dgm:cxn modelId="{3373D8F8-C4FE-4431-90F4-ED64E3D93540}" type="presParOf" srcId="{C608983B-B3B0-42D2-B6C0-A50352FFDF86}" destId="{1C801A3C-8C78-4129-968C-072D07467C35}" srcOrd="2" destOrd="0" presId="urn:microsoft.com/office/officeart/2008/layout/VerticalCurvedList"/>
    <dgm:cxn modelId="{3CAF8C74-0045-4E6C-8ECE-9648D01274E1}" type="presParOf" srcId="{C608983B-B3B0-42D2-B6C0-A50352FFDF86}" destId="{5A18FD09-FF1D-42B6-9BAD-D0E5E5D26C86}" srcOrd="3" destOrd="0" presId="urn:microsoft.com/office/officeart/2008/layout/VerticalCurvedList"/>
    <dgm:cxn modelId="{BABCC4E7-8DBB-44DB-876C-1DAD27E84CBB}" type="presParOf" srcId="{2038A5AE-3267-424F-9027-51E0BB243231}" destId="{86CD49F9-D9A9-4031-95AD-6E0FC2444E6C}" srcOrd="1" destOrd="0" presId="urn:microsoft.com/office/officeart/2008/layout/VerticalCurvedList"/>
    <dgm:cxn modelId="{E8E6F267-2527-4A15-9073-8D0F57CD3D95}" type="presParOf" srcId="{2038A5AE-3267-424F-9027-51E0BB243231}" destId="{D8613B5D-98D2-4890-B86D-6318E9425819}" srcOrd="2" destOrd="0" presId="urn:microsoft.com/office/officeart/2008/layout/VerticalCurvedList"/>
    <dgm:cxn modelId="{FCF17807-C064-4054-875C-48827261EF11}" type="presParOf" srcId="{D8613B5D-98D2-4890-B86D-6318E9425819}" destId="{4FEED240-8256-49B6-B6FE-37839F0923CB}" srcOrd="0" destOrd="0" presId="urn:microsoft.com/office/officeart/2008/layout/VerticalCurvedList"/>
    <dgm:cxn modelId="{7B0A2B4D-660D-43E6-9724-C48596FD3D7D}" type="presParOf" srcId="{2038A5AE-3267-424F-9027-51E0BB243231}" destId="{9C83BDC6-1989-41E1-946E-D936D9BBD6A9}" srcOrd="3" destOrd="0" presId="urn:microsoft.com/office/officeart/2008/layout/VerticalCurvedList"/>
    <dgm:cxn modelId="{8DDD8380-1D35-4662-BFE1-56C71817B1A3}" type="presParOf" srcId="{2038A5AE-3267-424F-9027-51E0BB243231}" destId="{A112D4CB-44FD-478E-84DD-A97065B4116E}" srcOrd="4" destOrd="0" presId="urn:microsoft.com/office/officeart/2008/layout/VerticalCurvedList"/>
    <dgm:cxn modelId="{2B1F3D4E-3612-41CA-AAC8-50EF169E2F42}" type="presParOf" srcId="{A112D4CB-44FD-478E-84DD-A97065B4116E}" destId="{06F296A5-E553-4992-AB16-81CB4AF9E504}" srcOrd="0" destOrd="0" presId="urn:microsoft.com/office/officeart/2008/layout/VerticalCurvedList"/>
    <dgm:cxn modelId="{A1A9984F-261C-4BAF-9FDF-3FDBBF4D4160}" type="presParOf" srcId="{2038A5AE-3267-424F-9027-51E0BB243231}" destId="{3E98235F-64EA-4F23-90F1-110AD09DB907}" srcOrd="5" destOrd="0" presId="urn:microsoft.com/office/officeart/2008/layout/VerticalCurvedList"/>
    <dgm:cxn modelId="{944D947B-703A-4B1A-B544-EA578B0886CA}" type="presParOf" srcId="{2038A5AE-3267-424F-9027-51E0BB243231}" destId="{5A242BE8-6FED-4274-9CCF-AA73B234FE3A}" srcOrd="6" destOrd="0" presId="urn:microsoft.com/office/officeart/2008/layout/VerticalCurvedList"/>
    <dgm:cxn modelId="{FAA9AE87-9ED7-4803-880D-EAA64E4B622B}" type="presParOf" srcId="{5A242BE8-6FED-4274-9CCF-AA73B234FE3A}" destId="{277549FF-1143-4FB9-BE7A-1820049A18AC}" srcOrd="0" destOrd="0" presId="urn:microsoft.com/office/officeart/2008/layout/VerticalCurvedList"/>
    <dgm:cxn modelId="{ABF823EE-84EE-47D6-9445-46C6B15BEBFF}" type="presParOf" srcId="{2038A5AE-3267-424F-9027-51E0BB243231}" destId="{C893924D-388C-4D9F-A8BB-E7429783E498}" srcOrd="7" destOrd="0" presId="urn:microsoft.com/office/officeart/2008/layout/VerticalCurvedList"/>
    <dgm:cxn modelId="{2E709B66-37AC-43D1-AF23-22A0A51575C0}" type="presParOf" srcId="{2038A5AE-3267-424F-9027-51E0BB243231}" destId="{2C64997D-F90D-4FEB-8C99-44AE2F91F931}" srcOrd="8" destOrd="0" presId="urn:microsoft.com/office/officeart/2008/layout/VerticalCurvedList"/>
    <dgm:cxn modelId="{148CE86E-6996-40A7-AD94-20D4F93A448F}" type="presParOf" srcId="{2C64997D-F90D-4FEB-8C99-44AE2F91F931}" destId="{BE258266-B61E-48E4-8763-F5B07844AC28}" srcOrd="0" destOrd="0" presId="urn:microsoft.com/office/officeart/2008/layout/VerticalCurvedList"/>
    <dgm:cxn modelId="{F34DFE58-7FB3-40C1-ADB9-F6EAEFF564F4}" type="presParOf" srcId="{2038A5AE-3267-424F-9027-51E0BB243231}" destId="{44B6642A-E1BA-476F-8C02-72EF7D53AA2F}" srcOrd="9" destOrd="0" presId="urn:microsoft.com/office/officeart/2008/layout/VerticalCurvedList"/>
    <dgm:cxn modelId="{E977B5F5-50B1-404E-9738-E7374414F587}" type="presParOf" srcId="{2038A5AE-3267-424F-9027-51E0BB243231}" destId="{89371527-CDC8-4226-B91D-406CE67AF353}" srcOrd="10" destOrd="0" presId="urn:microsoft.com/office/officeart/2008/layout/VerticalCurvedList"/>
    <dgm:cxn modelId="{38AC6478-5B7A-42DD-BE93-8E5AD00545DF}" type="presParOf" srcId="{89371527-CDC8-4226-B91D-406CE67AF353}" destId="{DBC648E6-282C-4AC9-822A-5FFEEEC42DA0}" srcOrd="0" destOrd="0" presId="urn:microsoft.com/office/officeart/2008/layout/VerticalCurvedList"/>
    <dgm:cxn modelId="{7F0B4A17-79B2-43B1-B386-F768A5127E3F}" type="presParOf" srcId="{2038A5AE-3267-424F-9027-51E0BB243231}" destId="{6B76DEAA-9693-4425-8D03-55AC09ACF84D}" srcOrd="11" destOrd="0" presId="urn:microsoft.com/office/officeart/2008/layout/VerticalCurvedList"/>
    <dgm:cxn modelId="{4EF65B77-5286-49EA-BC6F-596386BE1B5C}" type="presParOf" srcId="{2038A5AE-3267-424F-9027-51E0BB243231}" destId="{DBB520C0-1C23-4324-8FF3-986943EB1074}" srcOrd="12" destOrd="0" presId="urn:microsoft.com/office/officeart/2008/layout/VerticalCurvedList"/>
    <dgm:cxn modelId="{813CBA17-EB82-4C83-B1DA-1DDD70294379}" type="presParOf" srcId="{DBB520C0-1C23-4324-8FF3-986943EB1074}" destId="{DC6FAA6F-691B-4A9C-991B-61A82B404A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4AA379-F340-40BB-8918-BCA877D70F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8267D6ED-49E2-4027-9198-B0CD738704DF}">
      <dgm:prSet custT="1"/>
      <dgm:spPr/>
      <dgm:t>
        <a:bodyPr/>
        <a:lstStyle/>
        <a:p>
          <a:pPr rtl="0"/>
          <a:r>
            <a:rPr lang="fr-C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Besoins identifiés</a:t>
          </a:r>
          <a:endParaRPr lang="fr-C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8CA61-E800-462A-B840-88FA44194FE8}" type="parTrans" cxnId="{D51033D0-32C7-44BB-B0C4-F281933168D5}">
      <dgm:prSet/>
      <dgm:spPr/>
      <dgm:t>
        <a:bodyPr/>
        <a:lstStyle/>
        <a:p>
          <a:endParaRPr lang="fr-CA" b="1"/>
        </a:p>
      </dgm:t>
    </dgm:pt>
    <dgm:pt modelId="{7C85CE1C-8788-4E12-B34D-3D8426FBB731}" type="sibTrans" cxnId="{D51033D0-32C7-44BB-B0C4-F281933168D5}">
      <dgm:prSet/>
      <dgm:spPr/>
      <dgm:t>
        <a:bodyPr/>
        <a:lstStyle/>
        <a:p>
          <a:endParaRPr lang="fr-CA" b="1"/>
        </a:p>
      </dgm:t>
    </dgm:pt>
    <dgm:pt modelId="{8E5F55DA-3D74-41CD-8DF3-864BC2F03CDD}">
      <dgm:prSet custT="1"/>
      <dgm:spPr/>
      <dgm:t>
        <a:bodyPr/>
        <a:lstStyle/>
        <a:p>
          <a:pPr rtl="0"/>
          <a:r>
            <a:rPr lang="fr-C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Offre de service RLS, nouveau modèle d’affaires, clinique et financier</a:t>
          </a:r>
          <a:endParaRPr lang="fr-C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856DA-9ED5-4C39-8C49-9875FEF88469}" type="parTrans" cxnId="{6EC4890C-C7EE-4431-99AB-8C193BE756F2}">
      <dgm:prSet/>
      <dgm:spPr/>
      <dgm:t>
        <a:bodyPr/>
        <a:lstStyle/>
        <a:p>
          <a:endParaRPr lang="fr-CA" b="1"/>
        </a:p>
      </dgm:t>
    </dgm:pt>
    <dgm:pt modelId="{306826CD-103E-47C4-B740-C970829571CD}" type="sibTrans" cxnId="{6EC4890C-C7EE-4431-99AB-8C193BE756F2}">
      <dgm:prSet/>
      <dgm:spPr/>
      <dgm:t>
        <a:bodyPr/>
        <a:lstStyle/>
        <a:p>
          <a:endParaRPr lang="fr-CA" b="1"/>
        </a:p>
      </dgm:t>
    </dgm:pt>
    <dgm:pt modelId="{4F94B960-7BF7-45A9-9E56-1EC58E15431A}" type="pres">
      <dgm:prSet presAssocID="{7C4AA379-F340-40BB-8918-BCA877D70F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CA"/>
        </a:p>
      </dgm:t>
    </dgm:pt>
    <dgm:pt modelId="{030B3EC5-AD01-49DA-9316-FAA2BB6C7F85}" type="pres">
      <dgm:prSet presAssocID="{7C4AA379-F340-40BB-8918-BCA877D70F2D}" presName="Name1" presStyleCnt="0"/>
      <dgm:spPr/>
    </dgm:pt>
    <dgm:pt modelId="{C3D3FF9B-3994-47F8-8BA9-65E6ADA3198A}" type="pres">
      <dgm:prSet presAssocID="{7C4AA379-F340-40BB-8918-BCA877D70F2D}" presName="cycle" presStyleCnt="0"/>
      <dgm:spPr/>
    </dgm:pt>
    <dgm:pt modelId="{B65377B1-134C-4E9C-B4D9-49D59C4305B1}" type="pres">
      <dgm:prSet presAssocID="{7C4AA379-F340-40BB-8918-BCA877D70F2D}" presName="srcNode" presStyleLbl="node1" presStyleIdx="0" presStyleCnt="2"/>
      <dgm:spPr/>
    </dgm:pt>
    <dgm:pt modelId="{C58022B5-9667-41CE-854A-BF0BC4379370}" type="pres">
      <dgm:prSet presAssocID="{7C4AA379-F340-40BB-8918-BCA877D70F2D}" presName="conn" presStyleLbl="parChTrans1D2" presStyleIdx="0" presStyleCnt="1"/>
      <dgm:spPr/>
      <dgm:t>
        <a:bodyPr/>
        <a:lstStyle/>
        <a:p>
          <a:endParaRPr lang="fr-CA"/>
        </a:p>
      </dgm:t>
    </dgm:pt>
    <dgm:pt modelId="{F9D48378-5352-4D46-9733-9F982CD46559}" type="pres">
      <dgm:prSet presAssocID="{7C4AA379-F340-40BB-8918-BCA877D70F2D}" presName="extraNode" presStyleLbl="node1" presStyleIdx="0" presStyleCnt="2"/>
      <dgm:spPr/>
    </dgm:pt>
    <dgm:pt modelId="{66D82262-C53B-40D7-905E-9024BF077EE8}" type="pres">
      <dgm:prSet presAssocID="{7C4AA379-F340-40BB-8918-BCA877D70F2D}" presName="dstNode" presStyleLbl="node1" presStyleIdx="0" presStyleCnt="2"/>
      <dgm:spPr/>
    </dgm:pt>
    <dgm:pt modelId="{54E2599A-8BE7-46D6-B7B0-742F41C8B55D}" type="pres">
      <dgm:prSet presAssocID="{8267D6ED-49E2-4027-9198-B0CD738704D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AF14379-DF99-4DFB-9A23-7A3CBB3BA534}" type="pres">
      <dgm:prSet presAssocID="{8267D6ED-49E2-4027-9198-B0CD738704DF}" presName="accent_1" presStyleCnt="0"/>
      <dgm:spPr/>
    </dgm:pt>
    <dgm:pt modelId="{A6DCABE5-C748-4279-93ED-B2464C0F5DC1}" type="pres">
      <dgm:prSet presAssocID="{8267D6ED-49E2-4027-9198-B0CD738704DF}" presName="accentRepeatNode" presStyleLbl="solidFgAcc1" presStyleIdx="0" presStyleCnt="2"/>
      <dgm:spPr/>
    </dgm:pt>
    <dgm:pt modelId="{B092AD28-0533-4508-8E83-2F49492249D5}" type="pres">
      <dgm:prSet presAssocID="{8E5F55DA-3D74-41CD-8DF3-864BC2F03CD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08B50ED-435F-4657-8299-36EBA2E40420}" type="pres">
      <dgm:prSet presAssocID="{8E5F55DA-3D74-41CD-8DF3-864BC2F03CDD}" presName="accent_2" presStyleCnt="0"/>
      <dgm:spPr/>
    </dgm:pt>
    <dgm:pt modelId="{BCBEF2E3-9EB1-4AF1-8029-CEDFF693DD75}" type="pres">
      <dgm:prSet presAssocID="{8E5F55DA-3D74-41CD-8DF3-864BC2F03CDD}" presName="accentRepeatNode" presStyleLbl="solidFgAcc1" presStyleIdx="1" presStyleCnt="2"/>
      <dgm:spPr/>
    </dgm:pt>
  </dgm:ptLst>
  <dgm:cxnLst>
    <dgm:cxn modelId="{D51033D0-32C7-44BB-B0C4-F281933168D5}" srcId="{7C4AA379-F340-40BB-8918-BCA877D70F2D}" destId="{8267D6ED-49E2-4027-9198-B0CD738704DF}" srcOrd="0" destOrd="0" parTransId="{D538CA61-E800-462A-B840-88FA44194FE8}" sibTransId="{7C85CE1C-8788-4E12-B34D-3D8426FBB731}"/>
    <dgm:cxn modelId="{E2C28ACC-6ABE-412B-AF08-35BD0F01F48C}" type="presOf" srcId="{7C4AA379-F340-40BB-8918-BCA877D70F2D}" destId="{4F94B960-7BF7-45A9-9E56-1EC58E15431A}" srcOrd="0" destOrd="0" presId="urn:microsoft.com/office/officeart/2008/layout/VerticalCurvedList"/>
    <dgm:cxn modelId="{72615924-0A9C-4060-AB66-AAD1FD189228}" type="presOf" srcId="{8267D6ED-49E2-4027-9198-B0CD738704DF}" destId="{54E2599A-8BE7-46D6-B7B0-742F41C8B55D}" srcOrd="0" destOrd="0" presId="urn:microsoft.com/office/officeart/2008/layout/VerticalCurvedList"/>
    <dgm:cxn modelId="{1334AE65-C57A-4936-98EC-682985A99FBF}" type="presOf" srcId="{8E5F55DA-3D74-41CD-8DF3-864BC2F03CDD}" destId="{B092AD28-0533-4508-8E83-2F49492249D5}" srcOrd="0" destOrd="0" presId="urn:microsoft.com/office/officeart/2008/layout/VerticalCurvedList"/>
    <dgm:cxn modelId="{6EC4890C-C7EE-4431-99AB-8C193BE756F2}" srcId="{7C4AA379-F340-40BB-8918-BCA877D70F2D}" destId="{8E5F55DA-3D74-41CD-8DF3-864BC2F03CDD}" srcOrd="1" destOrd="0" parTransId="{95C856DA-9ED5-4C39-8C49-9875FEF88469}" sibTransId="{306826CD-103E-47C4-B740-C970829571CD}"/>
    <dgm:cxn modelId="{8CE9E09F-ED5D-41C2-9DA2-DF9F5588D374}" type="presOf" srcId="{7C85CE1C-8788-4E12-B34D-3D8426FBB731}" destId="{C58022B5-9667-41CE-854A-BF0BC4379370}" srcOrd="0" destOrd="0" presId="urn:microsoft.com/office/officeart/2008/layout/VerticalCurvedList"/>
    <dgm:cxn modelId="{ADC65362-F0FC-45C3-9DFD-A8DDD364EC22}" type="presParOf" srcId="{4F94B960-7BF7-45A9-9E56-1EC58E15431A}" destId="{030B3EC5-AD01-49DA-9316-FAA2BB6C7F85}" srcOrd="0" destOrd="0" presId="urn:microsoft.com/office/officeart/2008/layout/VerticalCurvedList"/>
    <dgm:cxn modelId="{99F030E3-E791-42FC-A8C3-9EEBA6D80161}" type="presParOf" srcId="{030B3EC5-AD01-49DA-9316-FAA2BB6C7F85}" destId="{C3D3FF9B-3994-47F8-8BA9-65E6ADA3198A}" srcOrd="0" destOrd="0" presId="urn:microsoft.com/office/officeart/2008/layout/VerticalCurvedList"/>
    <dgm:cxn modelId="{663DD999-A38C-41A0-8F3B-1C6ED907DCCB}" type="presParOf" srcId="{C3D3FF9B-3994-47F8-8BA9-65E6ADA3198A}" destId="{B65377B1-134C-4E9C-B4D9-49D59C4305B1}" srcOrd="0" destOrd="0" presId="urn:microsoft.com/office/officeart/2008/layout/VerticalCurvedList"/>
    <dgm:cxn modelId="{BE7A1F14-F108-4ECE-8B37-67C6D6ADCB4C}" type="presParOf" srcId="{C3D3FF9B-3994-47F8-8BA9-65E6ADA3198A}" destId="{C58022B5-9667-41CE-854A-BF0BC4379370}" srcOrd="1" destOrd="0" presId="urn:microsoft.com/office/officeart/2008/layout/VerticalCurvedList"/>
    <dgm:cxn modelId="{AAE8E434-2059-4E9C-B4E5-CEF6B5CB2729}" type="presParOf" srcId="{C3D3FF9B-3994-47F8-8BA9-65E6ADA3198A}" destId="{F9D48378-5352-4D46-9733-9F982CD46559}" srcOrd="2" destOrd="0" presId="urn:microsoft.com/office/officeart/2008/layout/VerticalCurvedList"/>
    <dgm:cxn modelId="{0C9EC3B7-5FDD-489A-88B3-2C43EEBFC595}" type="presParOf" srcId="{C3D3FF9B-3994-47F8-8BA9-65E6ADA3198A}" destId="{66D82262-C53B-40D7-905E-9024BF077EE8}" srcOrd="3" destOrd="0" presId="urn:microsoft.com/office/officeart/2008/layout/VerticalCurvedList"/>
    <dgm:cxn modelId="{EC0358B1-8B6D-4057-85F9-3E901E69F775}" type="presParOf" srcId="{030B3EC5-AD01-49DA-9316-FAA2BB6C7F85}" destId="{54E2599A-8BE7-46D6-B7B0-742F41C8B55D}" srcOrd="1" destOrd="0" presId="urn:microsoft.com/office/officeart/2008/layout/VerticalCurvedList"/>
    <dgm:cxn modelId="{09B23043-E637-4F54-BEFC-6B354F2A81BD}" type="presParOf" srcId="{030B3EC5-AD01-49DA-9316-FAA2BB6C7F85}" destId="{7AF14379-DF99-4DFB-9A23-7A3CBB3BA534}" srcOrd="2" destOrd="0" presId="urn:microsoft.com/office/officeart/2008/layout/VerticalCurvedList"/>
    <dgm:cxn modelId="{1C98C96A-5612-46B7-8028-BF2C8C2CDF51}" type="presParOf" srcId="{7AF14379-DF99-4DFB-9A23-7A3CBB3BA534}" destId="{A6DCABE5-C748-4279-93ED-B2464C0F5DC1}" srcOrd="0" destOrd="0" presId="urn:microsoft.com/office/officeart/2008/layout/VerticalCurvedList"/>
    <dgm:cxn modelId="{DD562451-43C6-4922-9583-B9A79D996F8E}" type="presParOf" srcId="{030B3EC5-AD01-49DA-9316-FAA2BB6C7F85}" destId="{B092AD28-0533-4508-8E83-2F49492249D5}" srcOrd="3" destOrd="0" presId="urn:microsoft.com/office/officeart/2008/layout/VerticalCurvedList"/>
    <dgm:cxn modelId="{2CF93F4A-C379-4FDA-AE7E-F34047DB4CC1}" type="presParOf" srcId="{030B3EC5-AD01-49DA-9316-FAA2BB6C7F85}" destId="{608B50ED-435F-4657-8299-36EBA2E40420}" srcOrd="4" destOrd="0" presId="urn:microsoft.com/office/officeart/2008/layout/VerticalCurvedList"/>
    <dgm:cxn modelId="{716C6F2D-D99D-4B89-A672-07B61A7410BC}" type="presParOf" srcId="{608B50ED-435F-4657-8299-36EBA2E40420}" destId="{BCBEF2E3-9EB1-4AF1-8029-CEDFF693DD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20A25F-3100-43E2-97A2-9DB1A2F66978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</dgm:pt>
    <dgm:pt modelId="{A6336E33-CB02-418E-9F4D-9FA26AD38543}">
      <dgm:prSet phldrT="[Texte]" custT="1"/>
      <dgm:spPr/>
      <dgm:t>
        <a:bodyPr/>
        <a:lstStyle/>
        <a:p>
          <a:r>
            <a:rPr lang="fr-FR" sz="1600" b="1" dirty="0" smtClean="0">
              <a:latin typeface="Arial Narrow" panose="020B0606020202030204" pitchFamily="34" charset="0"/>
            </a:rPr>
            <a:t>Déploiement de l’offre de service</a:t>
          </a:r>
          <a:endParaRPr lang="fr-FR" sz="1600" b="1" dirty="0">
            <a:latin typeface="Arial Narrow" panose="020B0606020202030204" pitchFamily="34" charset="0"/>
          </a:endParaRPr>
        </a:p>
      </dgm:t>
    </dgm:pt>
    <dgm:pt modelId="{DD0C5536-CA84-416C-8892-5B1840B3BC2D}" type="parTrans" cxnId="{A5C654A4-EEFD-47FC-8C63-68C413DF30FF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79E21E8A-A6C5-45B5-B3FD-8373C2EB75F8}" type="sibTrans" cxnId="{A5C654A4-EEFD-47FC-8C63-68C413DF30FF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ED1839D6-7F39-4AFC-A442-18E8BA124220}">
      <dgm:prSet phldrT="[Texte]" custT="1"/>
      <dgm:spPr/>
      <dgm:t>
        <a:bodyPr/>
        <a:lstStyle/>
        <a:p>
          <a:r>
            <a:rPr lang="fr-FR" sz="1600" b="1" dirty="0" smtClean="0">
              <a:latin typeface="Arial Narrow" panose="020B0606020202030204" pitchFamily="34" charset="0"/>
            </a:rPr>
            <a:t>Enjeux administratifs</a:t>
          </a:r>
          <a:endParaRPr lang="fr-FR" sz="1600" b="1" dirty="0">
            <a:latin typeface="Arial Narrow" panose="020B0606020202030204" pitchFamily="34" charset="0"/>
          </a:endParaRPr>
        </a:p>
      </dgm:t>
    </dgm:pt>
    <dgm:pt modelId="{5EE4D9F0-3D0F-4F22-923A-79209F61644B}" type="parTrans" cxnId="{D65AD91C-7F53-402E-BF30-FCD4AAAFE99A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40E5D45D-6E77-49D2-87C3-4C688423E4D9}" type="sibTrans" cxnId="{D65AD91C-7F53-402E-BF30-FCD4AAAFE99A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CFA58057-7076-44A6-B32F-01F8A0279B89}">
      <dgm:prSet phldrT="[Texte]" custT="1"/>
      <dgm:spPr/>
      <dgm:t>
        <a:bodyPr/>
        <a:lstStyle/>
        <a:p>
          <a:r>
            <a:rPr lang="fr-FR" sz="1600" b="1" dirty="0" smtClean="0">
              <a:latin typeface="Arial Narrow" panose="020B0606020202030204" pitchFamily="34" charset="0"/>
            </a:rPr>
            <a:t>Créativité</a:t>
          </a:r>
          <a:endParaRPr lang="fr-FR" sz="1600" b="1" dirty="0">
            <a:latin typeface="Arial Narrow" panose="020B0606020202030204" pitchFamily="34" charset="0"/>
          </a:endParaRPr>
        </a:p>
      </dgm:t>
    </dgm:pt>
    <dgm:pt modelId="{69B1FFE4-068E-4B1B-963D-61B8F56D07D1}" type="parTrans" cxnId="{79289DB1-D93F-45AB-ADDD-6717838A70F3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1EB41C89-3E16-4BCB-ACE0-964CFEA62081}" type="sibTrans" cxnId="{79289DB1-D93F-45AB-ADDD-6717838A70F3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8A221DD1-D725-4FCE-8BCE-1CC996F5A45C}">
      <dgm:prSet phldrT="[Texte]" custT="1"/>
      <dgm:spPr/>
      <dgm:t>
        <a:bodyPr/>
        <a:lstStyle/>
        <a:p>
          <a:r>
            <a:rPr lang="fr-FR" sz="1600" b="1" dirty="0" smtClean="0">
              <a:latin typeface="Arial Narrow" panose="020B0606020202030204" pitchFamily="34" charset="0"/>
            </a:rPr>
            <a:t>Harmonisation des pratiques</a:t>
          </a:r>
          <a:endParaRPr lang="fr-FR" sz="1600" b="1" dirty="0">
            <a:latin typeface="Arial Narrow" panose="020B0606020202030204" pitchFamily="34" charset="0"/>
          </a:endParaRPr>
        </a:p>
      </dgm:t>
    </dgm:pt>
    <dgm:pt modelId="{1E246AE3-0DD3-4B8A-832C-DF025EFADE69}" type="parTrans" cxnId="{4292B3BC-C229-4191-B3A0-2405EA066BD2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1CD1615A-477C-4059-884A-B3762DEBFA6C}" type="sibTrans" cxnId="{4292B3BC-C229-4191-B3A0-2405EA066BD2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2F4A4D51-F00F-48A7-BFF5-DEC7B6D26515}">
      <dgm:prSet phldrT="[Texte]" custT="1"/>
      <dgm:spPr/>
      <dgm:t>
        <a:bodyPr/>
        <a:lstStyle/>
        <a:p>
          <a:r>
            <a:rPr lang="fr-FR" sz="1600" b="1" dirty="0" smtClean="0">
              <a:latin typeface="Arial Narrow" panose="020B0606020202030204" pitchFamily="34" charset="0"/>
            </a:rPr>
            <a:t>Enjeux financiers</a:t>
          </a:r>
          <a:endParaRPr lang="fr-FR" sz="1600" b="1" dirty="0">
            <a:latin typeface="Arial Narrow" panose="020B0606020202030204" pitchFamily="34" charset="0"/>
          </a:endParaRPr>
        </a:p>
      </dgm:t>
    </dgm:pt>
    <dgm:pt modelId="{74D9FCA0-8B39-47CC-BB0C-19EF6789C0CD}" type="parTrans" cxnId="{B2F9F2C9-ADB3-4D3B-BC59-AA9C4A5FBA06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08BF1D2C-9D2E-41AC-A05D-DA14E52D47C9}" type="sibTrans" cxnId="{B2F9F2C9-ADB3-4D3B-BC59-AA9C4A5FBA06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A6201F32-DCC9-4EAE-A897-27E4B79123BC}">
      <dgm:prSet phldrT="[Texte]" custT="1"/>
      <dgm:spPr/>
      <dgm:t>
        <a:bodyPr/>
        <a:lstStyle/>
        <a:p>
          <a:r>
            <a:rPr lang="fr-FR" sz="1600" b="1" dirty="0" smtClean="0">
              <a:latin typeface="Arial Narrow" panose="020B0606020202030204" pitchFamily="34" charset="0"/>
            </a:rPr>
            <a:t>Équité</a:t>
          </a:r>
          <a:endParaRPr lang="fr-FR" sz="1600" b="1" dirty="0">
            <a:latin typeface="Arial Narrow" panose="020B0606020202030204" pitchFamily="34" charset="0"/>
          </a:endParaRPr>
        </a:p>
      </dgm:t>
    </dgm:pt>
    <dgm:pt modelId="{0E5935F2-77C8-4F98-A69E-8E6C6FC22090}" type="parTrans" cxnId="{FF3A742A-523E-401B-81DA-D3BD8DFC010B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E07E9A82-8FE2-4DA4-8E34-589E7C59B7D4}" type="sibTrans" cxnId="{FF3A742A-523E-401B-81DA-D3BD8DFC010B}">
      <dgm:prSet/>
      <dgm:spPr/>
      <dgm:t>
        <a:bodyPr/>
        <a:lstStyle/>
        <a:p>
          <a:endParaRPr lang="fr-FR" sz="1600" b="1">
            <a:latin typeface="Arial Narrow" panose="020B0606020202030204" pitchFamily="34" charset="0"/>
          </a:endParaRPr>
        </a:p>
      </dgm:t>
    </dgm:pt>
    <dgm:pt modelId="{C36A4F12-3F18-492B-900C-BBD5B538889A}" type="pres">
      <dgm:prSet presAssocID="{1320A25F-3100-43E2-97A2-9DB1A2F66978}" presName="compositeShape" presStyleCnt="0">
        <dgm:presLayoutVars>
          <dgm:chMax val="7"/>
          <dgm:dir/>
          <dgm:resizeHandles val="exact"/>
        </dgm:presLayoutVars>
      </dgm:prSet>
      <dgm:spPr/>
    </dgm:pt>
    <dgm:pt modelId="{75B0F051-2454-48F6-BB10-8A66F328095C}" type="pres">
      <dgm:prSet presAssocID="{1320A25F-3100-43E2-97A2-9DB1A2F66978}" presName="wedge1" presStyleLbl="node1" presStyleIdx="0" presStyleCnt="6"/>
      <dgm:spPr/>
      <dgm:t>
        <a:bodyPr/>
        <a:lstStyle/>
        <a:p>
          <a:endParaRPr lang="fr-FR"/>
        </a:p>
      </dgm:t>
    </dgm:pt>
    <dgm:pt modelId="{C329AE9F-0B6C-4E12-A9EC-66E198B4CB1F}" type="pres">
      <dgm:prSet presAssocID="{1320A25F-3100-43E2-97A2-9DB1A2F66978}" presName="dummy1a" presStyleCnt="0"/>
      <dgm:spPr/>
    </dgm:pt>
    <dgm:pt modelId="{6B4C3634-99F9-4918-B481-A23713F4B40F}" type="pres">
      <dgm:prSet presAssocID="{1320A25F-3100-43E2-97A2-9DB1A2F66978}" presName="dummy1b" presStyleCnt="0"/>
      <dgm:spPr/>
    </dgm:pt>
    <dgm:pt modelId="{BF77541B-1282-4A9C-A67D-A821AECD4CE1}" type="pres">
      <dgm:prSet presAssocID="{1320A25F-3100-43E2-97A2-9DB1A2F6697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83D66D-52B6-4F9C-A9C3-8448A71727F8}" type="pres">
      <dgm:prSet presAssocID="{1320A25F-3100-43E2-97A2-9DB1A2F66978}" presName="wedge2" presStyleLbl="node1" presStyleIdx="1" presStyleCnt="6"/>
      <dgm:spPr/>
      <dgm:t>
        <a:bodyPr/>
        <a:lstStyle/>
        <a:p>
          <a:endParaRPr lang="fr-FR"/>
        </a:p>
      </dgm:t>
    </dgm:pt>
    <dgm:pt modelId="{F7AD36DE-3DC5-4FFC-B12E-0C7E6716D3AF}" type="pres">
      <dgm:prSet presAssocID="{1320A25F-3100-43E2-97A2-9DB1A2F66978}" presName="dummy2a" presStyleCnt="0"/>
      <dgm:spPr/>
    </dgm:pt>
    <dgm:pt modelId="{19233D46-A454-4F0F-A524-1EED547ADCB9}" type="pres">
      <dgm:prSet presAssocID="{1320A25F-3100-43E2-97A2-9DB1A2F66978}" presName="dummy2b" presStyleCnt="0"/>
      <dgm:spPr/>
    </dgm:pt>
    <dgm:pt modelId="{49BFC46D-E1ED-4044-B22F-333FA0C5E008}" type="pres">
      <dgm:prSet presAssocID="{1320A25F-3100-43E2-97A2-9DB1A2F6697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7906B4-1B36-4E0D-94BF-5284AC42298E}" type="pres">
      <dgm:prSet presAssocID="{1320A25F-3100-43E2-97A2-9DB1A2F66978}" presName="wedge3" presStyleLbl="node1" presStyleIdx="2" presStyleCnt="6"/>
      <dgm:spPr/>
      <dgm:t>
        <a:bodyPr/>
        <a:lstStyle/>
        <a:p>
          <a:endParaRPr lang="fr-FR"/>
        </a:p>
      </dgm:t>
    </dgm:pt>
    <dgm:pt modelId="{A0EEA256-5D4F-46A9-9DB3-8BB2BFA35396}" type="pres">
      <dgm:prSet presAssocID="{1320A25F-3100-43E2-97A2-9DB1A2F66978}" presName="dummy3a" presStyleCnt="0"/>
      <dgm:spPr/>
    </dgm:pt>
    <dgm:pt modelId="{7059A253-CD70-46A9-8BE5-493C702E384D}" type="pres">
      <dgm:prSet presAssocID="{1320A25F-3100-43E2-97A2-9DB1A2F66978}" presName="dummy3b" presStyleCnt="0"/>
      <dgm:spPr/>
    </dgm:pt>
    <dgm:pt modelId="{F6B4D56B-5A79-4F35-BB09-F2CBEFA3D780}" type="pres">
      <dgm:prSet presAssocID="{1320A25F-3100-43E2-97A2-9DB1A2F6697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8758E3-4EC1-43CB-8CC0-3B2B0DE38FF5}" type="pres">
      <dgm:prSet presAssocID="{1320A25F-3100-43E2-97A2-9DB1A2F66978}" presName="wedge4" presStyleLbl="node1" presStyleIdx="3" presStyleCnt="6"/>
      <dgm:spPr/>
      <dgm:t>
        <a:bodyPr/>
        <a:lstStyle/>
        <a:p>
          <a:endParaRPr lang="fr-FR"/>
        </a:p>
      </dgm:t>
    </dgm:pt>
    <dgm:pt modelId="{968FA792-7772-4AB9-B861-43A78BD32FCC}" type="pres">
      <dgm:prSet presAssocID="{1320A25F-3100-43E2-97A2-9DB1A2F66978}" presName="dummy4a" presStyleCnt="0"/>
      <dgm:spPr/>
    </dgm:pt>
    <dgm:pt modelId="{B8C16D2B-BBAB-4C2D-AC01-87CD72EB9325}" type="pres">
      <dgm:prSet presAssocID="{1320A25F-3100-43E2-97A2-9DB1A2F66978}" presName="dummy4b" presStyleCnt="0"/>
      <dgm:spPr/>
    </dgm:pt>
    <dgm:pt modelId="{A39D5D1B-2DD5-4DB2-B029-BA6DDBAB7560}" type="pres">
      <dgm:prSet presAssocID="{1320A25F-3100-43E2-97A2-9DB1A2F6697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6DF773-5BAA-4AA8-92AE-D7DFCEA5E922}" type="pres">
      <dgm:prSet presAssocID="{1320A25F-3100-43E2-97A2-9DB1A2F66978}" presName="wedge5" presStyleLbl="node1" presStyleIdx="4" presStyleCnt="6"/>
      <dgm:spPr/>
      <dgm:t>
        <a:bodyPr/>
        <a:lstStyle/>
        <a:p>
          <a:endParaRPr lang="fr-FR"/>
        </a:p>
      </dgm:t>
    </dgm:pt>
    <dgm:pt modelId="{E0429FE7-0B37-4676-8068-8365D2899157}" type="pres">
      <dgm:prSet presAssocID="{1320A25F-3100-43E2-97A2-9DB1A2F66978}" presName="dummy5a" presStyleCnt="0"/>
      <dgm:spPr/>
    </dgm:pt>
    <dgm:pt modelId="{FACA7EC0-E19E-4891-9E96-993670D47A4A}" type="pres">
      <dgm:prSet presAssocID="{1320A25F-3100-43E2-97A2-9DB1A2F66978}" presName="dummy5b" presStyleCnt="0"/>
      <dgm:spPr/>
    </dgm:pt>
    <dgm:pt modelId="{FDC1D13B-0D46-43DA-BB60-D695CD475F22}" type="pres">
      <dgm:prSet presAssocID="{1320A25F-3100-43E2-97A2-9DB1A2F6697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DD44C1-1948-4B46-BED0-CB57A8836E18}" type="pres">
      <dgm:prSet presAssocID="{1320A25F-3100-43E2-97A2-9DB1A2F66978}" presName="wedge6" presStyleLbl="node1" presStyleIdx="5" presStyleCnt="6"/>
      <dgm:spPr/>
      <dgm:t>
        <a:bodyPr/>
        <a:lstStyle/>
        <a:p>
          <a:endParaRPr lang="fr-FR"/>
        </a:p>
      </dgm:t>
    </dgm:pt>
    <dgm:pt modelId="{87363C7D-F223-45BC-9C45-99B24578F209}" type="pres">
      <dgm:prSet presAssocID="{1320A25F-3100-43E2-97A2-9DB1A2F66978}" presName="dummy6a" presStyleCnt="0"/>
      <dgm:spPr/>
    </dgm:pt>
    <dgm:pt modelId="{1467AC24-8F65-4441-9ABF-9681E50F9B7B}" type="pres">
      <dgm:prSet presAssocID="{1320A25F-3100-43E2-97A2-9DB1A2F66978}" presName="dummy6b" presStyleCnt="0"/>
      <dgm:spPr/>
    </dgm:pt>
    <dgm:pt modelId="{89A6FE61-F3BD-4508-AF58-349921FC544D}" type="pres">
      <dgm:prSet presAssocID="{1320A25F-3100-43E2-97A2-9DB1A2F6697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739C53-12C4-4BA4-9891-815051EE9749}" type="pres">
      <dgm:prSet presAssocID="{79E21E8A-A6C5-45B5-B3FD-8373C2EB75F8}" presName="arrowWedge1" presStyleLbl="fgSibTrans2D1" presStyleIdx="0" presStyleCnt="6"/>
      <dgm:spPr/>
    </dgm:pt>
    <dgm:pt modelId="{8BDF0BAC-4588-4CB0-A0DB-515804F4FB9C}" type="pres">
      <dgm:prSet presAssocID="{40E5D45D-6E77-49D2-87C3-4C688423E4D9}" presName="arrowWedge2" presStyleLbl="fgSibTrans2D1" presStyleIdx="1" presStyleCnt="6"/>
      <dgm:spPr/>
    </dgm:pt>
    <dgm:pt modelId="{FE0DCBBD-20E7-434B-9163-6E9A3450E638}" type="pres">
      <dgm:prSet presAssocID="{1EB41C89-3E16-4BCB-ACE0-964CFEA62081}" presName="arrowWedge3" presStyleLbl="fgSibTrans2D1" presStyleIdx="2" presStyleCnt="6"/>
      <dgm:spPr/>
    </dgm:pt>
    <dgm:pt modelId="{4DB87740-8EA2-4A98-8124-32BA16B420B0}" type="pres">
      <dgm:prSet presAssocID="{1CD1615A-477C-4059-884A-B3762DEBFA6C}" presName="arrowWedge4" presStyleLbl="fgSibTrans2D1" presStyleIdx="3" presStyleCnt="6"/>
      <dgm:spPr/>
    </dgm:pt>
    <dgm:pt modelId="{A4EDB489-1DEE-4F42-8DB9-A6D8D48FCDFF}" type="pres">
      <dgm:prSet presAssocID="{08BF1D2C-9D2E-41AC-A05D-DA14E52D47C9}" presName="arrowWedge5" presStyleLbl="fgSibTrans2D1" presStyleIdx="4" presStyleCnt="6"/>
      <dgm:spPr/>
    </dgm:pt>
    <dgm:pt modelId="{D0859CEA-4862-476B-B2AB-E64594F994AE}" type="pres">
      <dgm:prSet presAssocID="{E07E9A82-8FE2-4DA4-8E34-589E7C59B7D4}" presName="arrowWedge6" presStyleLbl="fgSibTrans2D1" presStyleIdx="5" presStyleCnt="6"/>
      <dgm:spPr/>
    </dgm:pt>
  </dgm:ptLst>
  <dgm:cxnLst>
    <dgm:cxn modelId="{28F17A59-B98F-4C84-B4AD-960BD9DB8393}" type="presOf" srcId="{A6201F32-DCC9-4EAE-A897-27E4B79123BC}" destId="{89A6FE61-F3BD-4508-AF58-349921FC544D}" srcOrd="1" destOrd="0" presId="urn:microsoft.com/office/officeart/2005/8/layout/cycle8"/>
    <dgm:cxn modelId="{AD423EEF-6C0F-4D26-B4A6-ADA23B3565D9}" type="presOf" srcId="{2F4A4D51-F00F-48A7-BFF5-DEC7B6D26515}" destId="{4F6DF773-5BAA-4AA8-92AE-D7DFCEA5E922}" srcOrd="0" destOrd="0" presId="urn:microsoft.com/office/officeart/2005/8/layout/cycle8"/>
    <dgm:cxn modelId="{9E987035-D137-4426-8640-4EA86EB95E1A}" type="presOf" srcId="{ED1839D6-7F39-4AFC-A442-18E8BA124220}" destId="{49BFC46D-E1ED-4044-B22F-333FA0C5E008}" srcOrd="1" destOrd="0" presId="urn:microsoft.com/office/officeart/2005/8/layout/cycle8"/>
    <dgm:cxn modelId="{75CEDB9B-BA87-4773-90CF-2715639A694E}" type="presOf" srcId="{A6201F32-DCC9-4EAE-A897-27E4B79123BC}" destId="{D1DD44C1-1948-4B46-BED0-CB57A8836E18}" srcOrd="0" destOrd="0" presId="urn:microsoft.com/office/officeart/2005/8/layout/cycle8"/>
    <dgm:cxn modelId="{79289DB1-D93F-45AB-ADDD-6717838A70F3}" srcId="{1320A25F-3100-43E2-97A2-9DB1A2F66978}" destId="{CFA58057-7076-44A6-B32F-01F8A0279B89}" srcOrd="2" destOrd="0" parTransId="{69B1FFE4-068E-4B1B-963D-61B8F56D07D1}" sibTransId="{1EB41C89-3E16-4BCB-ACE0-964CFEA62081}"/>
    <dgm:cxn modelId="{4292B3BC-C229-4191-B3A0-2405EA066BD2}" srcId="{1320A25F-3100-43E2-97A2-9DB1A2F66978}" destId="{8A221DD1-D725-4FCE-8BCE-1CC996F5A45C}" srcOrd="3" destOrd="0" parTransId="{1E246AE3-0DD3-4B8A-832C-DF025EFADE69}" sibTransId="{1CD1615A-477C-4059-884A-B3762DEBFA6C}"/>
    <dgm:cxn modelId="{2D2EC2DB-D2AF-4C1F-AB79-6F39DE22B4E0}" type="presOf" srcId="{8A221DD1-D725-4FCE-8BCE-1CC996F5A45C}" destId="{A39D5D1B-2DD5-4DB2-B029-BA6DDBAB7560}" srcOrd="1" destOrd="0" presId="urn:microsoft.com/office/officeart/2005/8/layout/cycle8"/>
    <dgm:cxn modelId="{B2F9F2C9-ADB3-4D3B-BC59-AA9C4A5FBA06}" srcId="{1320A25F-3100-43E2-97A2-9DB1A2F66978}" destId="{2F4A4D51-F00F-48A7-BFF5-DEC7B6D26515}" srcOrd="4" destOrd="0" parTransId="{74D9FCA0-8B39-47CC-BB0C-19EF6789C0CD}" sibTransId="{08BF1D2C-9D2E-41AC-A05D-DA14E52D47C9}"/>
    <dgm:cxn modelId="{AE097B5E-7894-43E4-BCC9-F3A0BD06A69E}" type="presOf" srcId="{CFA58057-7076-44A6-B32F-01F8A0279B89}" destId="{FF7906B4-1B36-4E0D-94BF-5284AC42298E}" srcOrd="0" destOrd="0" presId="urn:microsoft.com/office/officeart/2005/8/layout/cycle8"/>
    <dgm:cxn modelId="{A5C654A4-EEFD-47FC-8C63-68C413DF30FF}" srcId="{1320A25F-3100-43E2-97A2-9DB1A2F66978}" destId="{A6336E33-CB02-418E-9F4D-9FA26AD38543}" srcOrd="0" destOrd="0" parTransId="{DD0C5536-CA84-416C-8892-5B1840B3BC2D}" sibTransId="{79E21E8A-A6C5-45B5-B3FD-8373C2EB75F8}"/>
    <dgm:cxn modelId="{77251304-C07E-40F6-9097-72A6CEFDE18B}" type="presOf" srcId="{2F4A4D51-F00F-48A7-BFF5-DEC7B6D26515}" destId="{FDC1D13B-0D46-43DA-BB60-D695CD475F22}" srcOrd="1" destOrd="0" presId="urn:microsoft.com/office/officeart/2005/8/layout/cycle8"/>
    <dgm:cxn modelId="{852A57E9-84C9-4325-A710-AD578AF9D26E}" type="presOf" srcId="{A6336E33-CB02-418E-9F4D-9FA26AD38543}" destId="{BF77541B-1282-4A9C-A67D-A821AECD4CE1}" srcOrd="1" destOrd="0" presId="urn:microsoft.com/office/officeart/2005/8/layout/cycle8"/>
    <dgm:cxn modelId="{AEE15323-462D-4A3A-A80D-AD43CA4115A2}" type="presOf" srcId="{A6336E33-CB02-418E-9F4D-9FA26AD38543}" destId="{75B0F051-2454-48F6-BB10-8A66F328095C}" srcOrd="0" destOrd="0" presId="urn:microsoft.com/office/officeart/2005/8/layout/cycle8"/>
    <dgm:cxn modelId="{D65AD91C-7F53-402E-BF30-FCD4AAAFE99A}" srcId="{1320A25F-3100-43E2-97A2-9DB1A2F66978}" destId="{ED1839D6-7F39-4AFC-A442-18E8BA124220}" srcOrd="1" destOrd="0" parTransId="{5EE4D9F0-3D0F-4F22-923A-79209F61644B}" sibTransId="{40E5D45D-6E77-49D2-87C3-4C688423E4D9}"/>
    <dgm:cxn modelId="{5B64B442-D2C6-4813-A59E-6148F8163C97}" type="presOf" srcId="{ED1839D6-7F39-4AFC-A442-18E8BA124220}" destId="{2183D66D-52B6-4F9C-A9C3-8448A71727F8}" srcOrd="0" destOrd="0" presId="urn:microsoft.com/office/officeart/2005/8/layout/cycle8"/>
    <dgm:cxn modelId="{FF3A742A-523E-401B-81DA-D3BD8DFC010B}" srcId="{1320A25F-3100-43E2-97A2-9DB1A2F66978}" destId="{A6201F32-DCC9-4EAE-A897-27E4B79123BC}" srcOrd="5" destOrd="0" parTransId="{0E5935F2-77C8-4F98-A69E-8E6C6FC22090}" sibTransId="{E07E9A82-8FE2-4DA4-8E34-589E7C59B7D4}"/>
    <dgm:cxn modelId="{48E1EAB9-19B6-4CD2-91BC-84AA061A5086}" type="presOf" srcId="{8A221DD1-D725-4FCE-8BCE-1CC996F5A45C}" destId="{008758E3-4EC1-43CB-8CC0-3B2B0DE38FF5}" srcOrd="0" destOrd="0" presId="urn:microsoft.com/office/officeart/2005/8/layout/cycle8"/>
    <dgm:cxn modelId="{5F71A13E-F5BE-4130-A439-B0AFDB59887A}" type="presOf" srcId="{CFA58057-7076-44A6-B32F-01F8A0279B89}" destId="{F6B4D56B-5A79-4F35-BB09-F2CBEFA3D780}" srcOrd="1" destOrd="0" presId="urn:microsoft.com/office/officeart/2005/8/layout/cycle8"/>
    <dgm:cxn modelId="{8CFC9E99-8DB5-4D34-A41A-3030E5F70E3A}" type="presOf" srcId="{1320A25F-3100-43E2-97A2-9DB1A2F66978}" destId="{C36A4F12-3F18-492B-900C-BBD5B538889A}" srcOrd="0" destOrd="0" presId="urn:microsoft.com/office/officeart/2005/8/layout/cycle8"/>
    <dgm:cxn modelId="{7FA5E604-75C4-49BD-8341-6A1F7A471FB3}" type="presParOf" srcId="{C36A4F12-3F18-492B-900C-BBD5B538889A}" destId="{75B0F051-2454-48F6-BB10-8A66F328095C}" srcOrd="0" destOrd="0" presId="urn:microsoft.com/office/officeart/2005/8/layout/cycle8"/>
    <dgm:cxn modelId="{D083D910-1D65-48C9-99DC-2B282EC05AD3}" type="presParOf" srcId="{C36A4F12-3F18-492B-900C-BBD5B538889A}" destId="{C329AE9F-0B6C-4E12-A9EC-66E198B4CB1F}" srcOrd="1" destOrd="0" presId="urn:microsoft.com/office/officeart/2005/8/layout/cycle8"/>
    <dgm:cxn modelId="{5A210CB8-4C39-4B82-807C-BB345D44242E}" type="presParOf" srcId="{C36A4F12-3F18-492B-900C-BBD5B538889A}" destId="{6B4C3634-99F9-4918-B481-A23713F4B40F}" srcOrd="2" destOrd="0" presId="urn:microsoft.com/office/officeart/2005/8/layout/cycle8"/>
    <dgm:cxn modelId="{DA5E4BFE-89B1-4EF5-8A29-02B39CFD97DF}" type="presParOf" srcId="{C36A4F12-3F18-492B-900C-BBD5B538889A}" destId="{BF77541B-1282-4A9C-A67D-A821AECD4CE1}" srcOrd="3" destOrd="0" presId="urn:microsoft.com/office/officeart/2005/8/layout/cycle8"/>
    <dgm:cxn modelId="{D1A82C26-9B2C-4797-A850-1E2D846DA095}" type="presParOf" srcId="{C36A4F12-3F18-492B-900C-BBD5B538889A}" destId="{2183D66D-52B6-4F9C-A9C3-8448A71727F8}" srcOrd="4" destOrd="0" presId="urn:microsoft.com/office/officeart/2005/8/layout/cycle8"/>
    <dgm:cxn modelId="{5BD1DCF0-CF0B-44DA-A048-F45629BD7F45}" type="presParOf" srcId="{C36A4F12-3F18-492B-900C-BBD5B538889A}" destId="{F7AD36DE-3DC5-4FFC-B12E-0C7E6716D3AF}" srcOrd="5" destOrd="0" presId="urn:microsoft.com/office/officeart/2005/8/layout/cycle8"/>
    <dgm:cxn modelId="{81D614E4-2AB1-4954-A076-843472CC088F}" type="presParOf" srcId="{C36A4F12-3F18-492B-900C-BBD5B538889A}" destId="{19233D46-A454-4F0F-A524-1EED547ADCB9}" srcOrd="6" destOrd="0" presId="urn:microsoft.com/office/officeart/2005/8/layout/cycle8"/>
    <dgm:cxn modelId="{0B167054-AEF8-4316-928A-0B156441C1C4}" type="presParOf" srcId="{C36A4F12-3F18-492B-900C-BBD5B538889A}" destId="{49BFC46D-E1ED-4044-B22F-333FA0C5E008}" srcOrd="7" destOrd="0" presId="urn:microsoft.com/office/officeart/2005/8/layout/cycle8"/>
    <dgm:cxn modelId="{61BBC2EC-CCBE-4AEC-B085-82FE8A1606B1}" type="presParOf" srcId="{C36A4F12-3F18-492B-900C-BBD5B538889A}" destId="{FF7906B4-1B36-4E0D-94BF-5284AC42298E}" srcOrd="8" destOrd="0" presId="urn:microsoft.com/office/officeart/2005/8/layout/cycle8"/>
    <dgm:cxn modelId="{8F86C420-8470-4B42-9F0C-82E169CBF5AF}" type="presParOf" srcId="{C36A4F12-3F18-492B-900C-BBD5B538889A}" destId="{A0EEA256-5D4F-46A9-9DB3-8BB2BFA35396}" srcOrd="9" destOrd="0" presId="urn:microsoft.com/office/officeart/2005/8/layout/cycle8"/>
    <dgm:cxn modelId="{8B4DCDEE-F451-49B5-A569-3410F899A6F9}" type="presParOf" srcId="{C36A4F12-3F18-492B-900C-BBD5B538889A}" destId="{7059A253-CD70-46A9-8BE5-493C702E384D}" srcOrd="10" destOrd="0" presId="urn:microsoft.com/office/officeart/2005/8/layout/cycle8"/>
    <dgm:cxn modelId="{B09BBCE0-95DF-422A-A3E3-D2D29E9BAEA5}" type="presParOf" srcId="{C36A4F12-3F18-492B-900C-BBD5B538889A}" destId="{F6B4D56B-5A79-4F35-BB09-F2CBEFA3D780}" srcOrd="11" destOrd="0" presId="urn:microsoft.com/office/officeart/2005/8/layout/cycle8"/>
    <dgm:cxn modelId="{5DA8876C-96E4-4012-9EE9-A7A03D5B5B7E}" type="presParOf" srcId="{C36A4F12-3F18-492B-900C-BBD5B538889A}" destId="{008758E3-4EC1-43CB-8CC0-3B2B0DE38FF5}" srcOrd="12" destOrd="0" presId="urn:microsoft.com/office/officeart/2005/8/layout/cycle8"/>
    <dgm:cxn modelId="{1697F1BE-6655-4E15-96BE-095B69B457EA}" type="presParOf" srcId="{C36A4F12-3F18-492B-900C-BBD5B538889A}" destId="{968FA792-7772-4AB9-B861-43A78BD32FCC}" srcOrd="13" destOrd="0" presId="urn:microsoft.com/office/officeart/2005/8/layout/cycle8"/>
    <dgm:cxn modelId="{A76C076B-6F90-40DB-9F02-4F7E81917FFE}" type="presParOf" srcId="{C36A4F12-3F18-492B-900C-BBD5B538889A}" destId="{B8C16D2B-BBAB-4C2D-AC01-87CD72EB9325}" srcOrd="14" destOrd="0" presId="urn:microsoft.com/office/officeart/2005/8/layout/cycle8"/>
    <dgm:cxn modelId="{593F0307-FB89-4023-B2D1-869B9EE10921}" type="presParOf" srcId="{C36A4F12-3F18-492B-900C-BBD5B538889A}" destId="{A39D5D1B-2DD5-4DB2-B029-BA6DDBAB7560}" srcOrd="15" destOrd="0" presId="urn:microsoft.com/office/officeart/2005/8/layout/cycle8"/>
    <dgm:cxn modelId="{B06CFD8C-5979-4A3B-AC11-1E4BF60C61F0}" type="presParOf" srcId="{C36A4F12-3F18-492B-900C-BBD5B538889A}" destId="{4F6DF773-5BAA-4AA8-92AE-D7DFCEA5E922}" srcOrd="16" destOrd="0" presId="urn:microsoft.com/office/officeart/2005/8/layout/cycle8"/>
    <dgm:cxn modelId="{5A0881F7-5A06-49EA-B2CE-B3496AB53B30}" type="presParOf" srcId="{C36A4F12-3F18-492B-900C-BBD5B538889A}" destId="{E0429FE7-0B37-4676-8068-8365D2899157}" srcOrd="17" destOrd="0" presId="urn:microsoft.com/office/officeart/2005/8/layout/cycle8"/>
    <dgm:cxn modelId="{693DB093-B0B4-4963-BE39-017F887E1D9E}" type="presParOf" srcId="{C36A4F12-3F18-492B-900C-BBD5B538889A}" destId="{FACA7EC0-E19E-4891-9E96-993670D47A4A}" srcOrd="18" destOrd="0" presId="urn:microsoft.com/office/officeart/2005/8/layout/cycle8"/>
    <dgm:cxn modelId="{88F3F61B-848C-40EA-850F-4ACD4E293B63}" type="presParOf" srcId="{C36A4F12-3F18-492B-900C-BBD5B538889A}" destId="{FDC1D13B-0D46-43DA-BB60-D695CD475F22}" srcOrd="19" destOrd="0" presId="urn:microsoft.com/office/officeart/2005/8/layout/cycle8"/>
    <dgm:cxn modelId="{52F06ED7-4BFC-4E07-BBD7-AD322FF989C9}" type="presParOf" srcId="{C36A4F12-3F18-492B-900C-BBD5B538889A}" destId="{D1DD44C1-1948-4B46-BED0-CB57A8836E18}" srcOrd="20" destOrd="0" presId="urn:microsoft.com/office/officeart/2005/8/layout/cycle8"/>
    <dgm:cxn modelId="{F7D57C3A-6E88-4FE9-849E-39D8EE5329F2}" type="presParOf" srcId="{C36A4F12-3F18-492B-900C-BBD5B538889A}" destId="{87363C7D-F223-45BC-9C45-99B24578F209}" srcOrd="21" destOrd="0" presId="urn:microsoft.com/office/officeart/2005/8/layout/cycle8"/>
    <dgm:cxn modelId="{189F8777-636C-4185-8938-70609342865B}" type="presParOf" srcId="{C36A4F12-3F18-492B-900C-BBD5B538889A}" destId="{1467AC24-8F65-4441-9ABF-9681E50F9B7B}" srcOrd="22" destOrd="0" presId="urn:microsoft.com/office/officeart/2005/8/layout/cycle8"/>
    <dgm:cxn modelId="{771D1AF3-7184-4546-8ED4-AFEF9EE1C3CF}" type="presParOf" srcId="{C36A4F12-3F18-492B-900C-BBD5B538889A}" destId="{89A6FE61-F3BD-4508-AF58-349921FC544D}" srcOrd="23" destOrd="0" presId="urn:microsoft.com/office/officeart/2005/8/layout/cycle8"/>
    <dgm:cxn modelId="{1F22E167-9FA4-458F-A608-6DCB6D3EB353}" type="presParOf" srcId="{C36A4F12-3F18-492B-900C-BBD5B538889A}" destId="{CA739C53-12C4-4BA4-9891-815051EE9749}" srcOrd="24" destOrd="0" presId="urn:microsoft.com/office/officeart/2005/8/layout/cycle8"/>
    <dgm:cxn modelId="{449A82D6-8766-4DAB-8E33-6237C46CA2DA}" type="presParOf" srcId="{C36A4F12-3F18-492B-900C-BBD5B538889A}" destId="{8BDF0BAC-4588-4CB0-A0DB-515804F4FB9C}" srcOrd="25" destOrd="0" presId="urn:microsoft.com/office/officeart/2005/8/layout/cycle8"/>
    <dgm:cxn modelId="{5382BD7C-CE29-46B4-AE96-BC12EFF062F0}" type="presParOf" srcId="{C36A4F12-3F18-492B-900C-BBD5B538889A}" destId="{FE0DCBBD-20E7-434B-9163-6E9A3450E638}" srcOrd="26" destOrd="0" presId="urn:microsoft.com/office/officeart/2005/8/layout/cycle8"/>
    <dgm:cxn modelId="{015845DA-3F77-44A2-A8FA-35BE971825D0}" type="presParOf" srcId="{C36A4F12-3F18-492B-900C-BBD5B538889A}" destId="{4DB87740-8EA2-4A98-8124-32BA16B420B0}" srcOrd="27" destOrd="0" presId="urn:microsoft.com/office/officeart/2005/8/layout/cycle8"/>
    <dgm:cxn modelId="{423A892E-A532-41DA-B42D-47787C7BAC9E}" type="presParOf" srcId="{C36A4F12-3F18-492B-900C-BBD5B538889A}" destId="{A4EDB489-1DEE-4F42-8DB9-A6D8D48FCDFF}" srcOrd="28" destOrd="0" presId="urn:microsoft.com/office/officeart/2005/8/layout/cycle8"/>
    <dgm:cxn modelId="{12082E93-450B-49F5-B751-3066BBD64C6C}" type="presParOf" srcId="{C36A4F12-3F18-492B-900C-BBD5B538889A}" destId="{D0859CEA-4862-476B-B2AB-E64594F994AE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933FF-ABC4-4AA0-BD4E-159507FE8296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5F0FEEF-841D-4B63-92D1-91CD53DBAECF}">
      <dgm:prSet phldrT="[Texte]"/>
      <dgm:spPr/>
      <dgm:t>
        <a:bodyPr/>
        <a:lstStyle/>
        <a:p>
          <a:r>
            <a:rPr lang="fr-FR" b="1" dirty="0" smtClean="0"/>
            <a:t>AIDÉ</a:t>
          </a:r>
          <a:endParaRPr lang="fr-FR" b="1" dirty="0"/>
        </a:p>
      </dgm:t>
    </dgm:pt>
    <dgm:pt modelId="{0BE8CF73-DED6-438C-AB0F-48189A597D3C}" type="parTrans" cxnId="{48EABA7C-7E37-425A-8AD1-435F25B398F3}">
      <dgm:prSet/>
      <dgm:spPr/>
      <dgm:t>
        <a:bodyPr/>
        <a:lstStyle/>
        <a:p>
          <a:endParaRPr lang="fr-FR"/>
        </a:p>
      </dgm:t>
    </dgm:pt>
    <dgm:pt modelId="{7F8BFF71-D42C-464D-9B0E-A795C09B08FD}" type="sibTrans" cxnId="{48EABA7C-7E37-425A-8AD1-435F25B398F3}">
      <dgm:prSet/>
      <dgm:spPr/>
      <dgm:t>
        <a:bodyPr/>
        <a:lstStyle/>
        <a:p>
          <a:endParaRPr lang="fr-FR"/>
        </a:p>
      </dgm:t>
    </dgm:pt>
    <dgm:pt modelId="{32276D46-0D60-4F5F-9AF1-B867157F8FAD}" type="pres">
      <dgm:prSet presAssocID="{D9D933FF-ABC4-4AA0-BD4E-159507FE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494D23-2A6A-40F4-A832-1CA7D4C5155E}" type="pres">
      <dgm:prSet presAssocID="{85F0FEEF-841D-4B63-92D1-91CD53DBAECF}" presName="composite" presStyleCnt="0"/>
      <dgm:spPr/>
    </dgm:pt>
    <dgm:pt modelId="{7126EDD7-8151-46BB-B15A-6FD393E47AFF}" type="pres">
      <dgm:prSet presAssocID="{85F0FEEF-841D-4B63-92D1-91CD53DBAECF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6A5B2C4-41EA-49F7-940D-B31242CC1036}" type="pres">
      <dgm:prSet presAssocID="{85F0FEEF-841D-4B63-92D1-91CD53DBAE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EABA7C-7E37-425A-8AD1-435F25B398F3}" srcId="{D9D933FF-ABC4-4AA0-BD4E-159507FE8296}" destId="{85F0FEEF-841D-4B63-92D1-91CD53DBAECF}" srcOrd="0" destOrd="0" parTransId="{0BE8CF73-DED6-438C-AB0F-48189A597D3C}" sibTransId="{7F8BFF71-D42C-464D-9B0E-A795C09B08FD}"/>
    <dgm:cxn modelId="{23859907-56F2-46C6-862B-6F872AAB171A}" type="presOf" srcId="{85F0FEEF-841D-4B63-92D1-91CD53DBAECF}" destId="{96A5B2C4-41EA-49F7-940D-B31242CC1036}" srcOrd="0" destOrd="0" presId="urn:microsoft.com/office/officeart/2008/layout/BendingPictureCaptionList"/>
    <dgm:cxn modelId="{13711DF4-60BA-4A87-96DA-0AC6B92BF2D1}" type="presOf" srcId="{D9D933FF-ABC4-4AA0-BD4E-159507FE8296}" destId="{32276D46-0D60-4F5F-9AF1-B867157F8FAD}" srcOrd="0" destOrd="0" presId="urn:microsoft.com/office/officeart/2008/layout/BendingPictureCaptionList"/>
    <dgm:cxn modelId="{28BFA860-A116-41AA-ABA8-3C82A03080B3}" type="presParOf" srcId="{32276D46-0D60-4F5F-9AF1-B867157F8FAD}" destId="{F0494D23-2A6A-40F4-A832-1CA7D4C5155E}" srcOrd="0" destOrd="0" presId="urn:microsoft.com/office/officeart/2008/layout/BendingPictureCaptionList"/>
    <dgm:cxn modelId="{2E02C85B-1F9F-42AE-A64B-456DF5260161}" type="presParOf" srcId="{F0494D23-2A6A-40F4-A832-1CA7D4C5155E}" destId="{7126EDD7-8151-46BB-B15A-6FD393E47AFF}" srcOrd="0" destOrd="0" presId="urn:microsoft.com/office/officeart/2008/layout/BendingPictureCaptionList"/>
    <dgm:cxn modelId="{917A0E63-C4AE-4BE7-8E69-B90E43374196}" type="presParOf" srcId="{F0494D23-2A6A-40F4-A832-1CA7D4C5155E}" destId="{96A5B2C4-41EA-49F7-940D-B31242CC10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933FF-ABC4-4AA0-BD4E-159507FE8296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5F0FEEF-841D-4B63-92D1-91CD53DBAECF}">
      <dgm:prSet phldrT="[Texte]"/>
      <dgm:spPr/>
      <dgm:t>
        <a:bodyPr/>
        <a:lstStyle/>
        <a:p>
          <a:r>
            <a:rPr lang="fr-FR" b="1" dirty="0" smtClean="0"/>
            <a:t>AIDANT</a:t>
          </a:r>
          <a:endParaRPr lang="fr-FR" b="1" dirty="0"/>
        </a:p>
      </dgm:t>
    </dgm:pt>
    <dgm:pt modelId="{0BE8CF73-DED6-438C-AB0F-48189A597D3C}" type="parTrans" cxnId="{48EABA7C-7E37-425A-8AD1-435F25B398F3}">
      <dgm:prSet/>
      <dgm:spPr/>
      <dgm:t>
        <a:bodyPr/>
        <a:lstStyle/>
        <a:p>
          <a:endParaRPr lang="fr-FR"/>
        </a:p>
      </dgm:t>
    </dgm:pt>
    <dgm:pt modelId="{7F8BFF71-D42C-464D-9B0E-A795C09B08FD}" type="sibTrans" cxnId="{48EABA7C-7E37-425A-8AD1-435F25B398F3}">
      <dgm:prSet/>
      <dgm:spPr/>
      <dgm:t>
        <a:bodyPr/>
        <a:lstStyle/>
        <a:p>
          <a:endParaRPr lang="fr-FR"/>
        </a:p>
      </dgm:t>
    </dgm:pt>
    <dgm:pt modelId="{32276D46-0D60-4F5F-9AF1-B867157F8FAD}" type="pres">
      <dgm:prSet presAssocID="{D9D933FF-ABC4-4AA0-BD4E-159507FE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494D23-2A6A-40F4-A832-1CA7D4C5155E}" type="pres">
      <dgm:prSet presAssocID="{85F0FEEF-841D-4B63-92D1-91CD53DBAECF}" presName="composite" presStyleCnt="0"/>
      <dgm:spPr/>
    </dgm:pt>
    <dgm:pt modelId="{7126EDD7-8151-46BB-B15A-6FD393E47AFF}" type="pres">
      <dgm:prSet presAssocID="{85F0FEEF-841D-4B63-92D1-91CD53DBAECF}" presName="rect1" presStyleLbl="bgImgPlace1" presStyleIdx="0" presStyleCnt="1" custLinFactNeighborX="-2338" custLinFactNeighborY="11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6A5B2C4-41EA-49F7-940D-B31242CC1036}" type="pres">
      <dgm:prSet presAssocID="{85F0FEEF-841D-4B63-92D1-91CD53DBAE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EABA7C-7E37-425A-8AD1-435F25B398F3}" srcId="{D9D933FF-ABC4-4AA0-BD4E-159507FE8296}" destId="{85F0FEEF-841D-4B63-92D1-91CD53DBAECF}" srcOrd="0" destOrd="0" parTransId="{0BE8CF73-DED6-438C-AB0F-48189A597D3C}" sibTransId="{7F8BFF71-D42C-464D-9B0E-A795C09B08FD}"/>
    <dgm:cxn modelId="{23859907-56F2-46C6-862B-6F872AAB171A}" type="presOf" srcId="{85F0FEEF-841D-4B63-92D1-91CD53DBAECF}" destId="{96A5B2C4-41EA-49F7-940D-B31242CC1036}" srcOrd="0" destOrd="0" presId="urn:microsoft.com/office/officeart/2008/layout/BendingPictureCaptionList"/>
    <dgm:cxn modelId="{13711DF4-60BA-4A87-96DA-0AC6B92BF2D1}" type="presOf" srcId="{D9D933FF-ABC4-4AA0-BD4E-159507FE8296}" destId="{32276D46-0D60-4F5F-9AF1-B867157F8FAD}" srcOrd="0" destOrd="0" presId="urn:microsoft.com/office/officeart/2008/layout/BendingPictureCaptionList"/>
    <dgm:cxn modelId="{28BFA860-A116-41AA-ABA8-3C82A03080B3}" type="presParOf" srcId="{32276D46-0D60-4F5F-9AF1-B867157F8FAD}" destId="{F0494D23-2A6A-40F4-A832-1CA7D4C5155E}" srcOrd="0" destOrd="0" presId="urn:microsoft.com/office/officeart/2008/layout/BendingPictureCaptionList"/>
    <dgm:cxn modelId="{2E02C85B-1F9F-42AE-A64B-456DF5260161}" type="presParOf" srcId="{F0494D23-2A6A-40F4-A832-1CA7D4C5155E}" destId="{7126EDD7-8151-46BB-B15A-6FD393E47AFF}" srcOrd="0" destOrd="0" presId="urn:microsoft.com/office/officeart/2008/layout/BendingPictureCaptionList"/>
    <dgm:cxn modelId="{917A0E63-C4AE-4BE7-8E69-B90E43374196}" type="presParOf" srcId="{F0494D23-2A6A-40F4-A832-1CA7D4C5155E}" destId="{96A5B2C4-41EA-49F7-940D-B31242CC10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933FF-ABC4-4AA0-BD4E-159507FE8296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5F0FEEF-841D-4B63-92D1-91CD53DBAECF}">
      <dgm:prSet phldrT="[Texte]"/>
      <dgm:spPr/>
      <dgm:t>
        <a:bodyPr/>
        <a:lstStyle/>
        <a:p>
          <a:r>
            <a:rPr lang="fr-FR" b="1" dirty="0" smtClean="0"/>
            <a:t>AIDÉ</a:t>
          </a:r>
          <a:endParaRPr lang="fr-FR" b="1" dirty="0"/>
        </a:p>
      </dgm:t>
    </dgm:pt>
    <dgm:pt modelId="{0BE8CF73-DED6-438C-AB0F-48189A597D3C}" type="parTrans" cxnId="{48EABA7C-7E37-425A-8AD1-435F25B398F3}">
      <dgm:prSet/>
      <dgm:spPr/>
      <dgm:t>
        <a:bodyPr/>
        <a:lstStyle/>
        <a:p>
          <a:endParaRPr lang="fr-FR"/>
        </a:p>
      </dgm:t>
    </dgm:pt>
    <dgm:pt modelId="{7F8BFF71-D42C-464D-9B0E-A795C09B08FD}" type="sibTrans" cxnId="{48EABA7C-7E37-425A-8AD1-435F25B398F3}">
      <dgm:prSet/>
      <dgm:spPr/>
      <dgm:t>
        <a:bodyPr/>
        <a:lstStyle/>
        <a:p>
          <a:endParaRPr lang="fr-FR"/>
        </a:p>
      </dgm:t>
    </dgm:pt>
    <dgm:pt modelId="{32276D46-0D60-4F5F-9AF1-B867157F8FAD}" type="pres">
      <dgm:prSet presAssocID="{D9D933FF-ABC4-4AA0-BD4E-159507FE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494D23-2A6A-40F4-A832-1CA7D4C5155E}" type="pres">
      <dgm:prSet presAssocID="{85F0FEEF-841D-4B63-92D1-91CD53DBAECF}" presName="composite" presStyleCnt="0"/>
      <dgm:spPr/>
    </dgm:pt>
    <dgm:pt modelId="{7126EDD7-8151-46BB-B15A-6FD393E47AFF}" type="pres">
      <dgm:prSet presAssocID="{85F0FEEF-841D-4B63-92D1-91CD53DBAECF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6A5B2C4-41EA-49F7-940D-B31242CC1036}" type="pres">
      <dgm:prSet presAssocID="{85F0FEEF-841D-4B63-92D1-91CD53DBAE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EABA7C-7E37-425A-8AD1-435F25B398F3}" srcId="{D9D933FF-ABC4-4AA0-BD4E-159507FE8296}" destId="{85F0FEEF-841D-4B63-92D1-91CD53DBAECF}" srcOrd="0" destOrd="0" parTransId="{0BE8CF73-DED6-438C-AB0F-48189A597D3C}" sibTransId="{7F8BFF71-D42C-464D-9B0E-A795C09B08FD}"/>
    <dgm:cxn modelId="{23859907-56F2-46C6-862B-6F872AAB171A}" type="presOf" srcId="{85F0FEEF-841D-4B63-92D1-91CD53DBAECF}" destId="{96A5B2C4-41EA-49F7-940D-B31242CC1036}" srcOrd="0" destOrd="0" presId="urn:microsoft.com/office/officeart/2008/layout/BendingPictureCaptionList"/>
    <dgm:cxn modelId="{13711DF4-60BA-4A87-96DA-0AC6B92BF2D1}" type="presOf" srcId="{D9D933FF-ABC4-4AA0-BD4E-159507FE8296}" destId="{32276D46-0D60-4F5F-9AF1-B867157F8FAD}" srcOrd="0" destOrd="0" presId="urn:microsoft.com/office/officeart/2008/layout/BendingPictureCaptionList"/>
    <dgm:cxn modelId="{28BFA860-A116-41AA-ABA8-3C82A03080B3}" type="presParOf" srcId="{32276D46-0D60-4F5F-9AF1-B867157F8FAD}" destId="{F0494D23-2A6A-40F4-A832-1CA7D4C5155E}" srcOrd="0" destOrd="0" presId="urn:microsoft.com/office/officeart/2008/layout/BendingPictureCaptionList"/>
    <dgm:cxn modelId="{2E02C85B-1F9F-42AE-A64B-456DF5260161}" type="presParOf" srcId="{F0494D23-2A6A-40F4-A832-1CA7D4C5155E}" destId="{7126EDD7-8151-46BB-B15A-6FD393E47AFF}" srcOrd="0" destOrd="0" presId="urn:microsoft.com/office/officeart/2008/layout/BendingPictureCaptionList"/>
    <dgm:cxn modelId="{917A0E63-C4AE-4BE7-8E69-B90E43374196}" type="presParOf" srcId="{F0494D23-2A6A-40F4-A832-1CA7D4C5155E}" destId="{96A5B2C4-41EA-49F7-940D-B31242CC10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D933FF-ABC4-4AA0-BD4E-159507FE8296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5F0FEEF-841D-4B63-92D1-91CD53DBAECF}">
      <dgm:prSet phldrT="[Texte]"/>
      <dgm:spPr/>
      <dgm:t>
        <a:bodyPr/>
        <a:lstStyle/>
        <a:p>
          <a:r>
            <a:rPr lang="fr-FR" b="1" dirty="0" smtClean="0"/>
            <a:t>REPÉRAGE</a:t>
          </a:r>
          <a:endParaRPr lang="fr-FR" b="1" dirty="0"/>
        </a:p>
      </dgm:t>
    </dgm:pt>
    <dgm:pt modelId="{0BE8CF73-DED6-438C-AB0F-48189A597D3C}" type="parTrans" cxnId="{48EABA7C-7E37-425A-8AD1-435F25B398F3}">
      <dgm:prSet/>
      <dgm:spPr/>
      <dgm:t>
        <a:bodyPr/>
        <a:lstStyle/>
        <a:p>
          <a:endParaRPr lang="fr-FR"/>
        </a:p>
      </dgm:t>
    </dgm:pt>
    <dgm:pt modelId="{7F8BFF71-D42C-464D-9B0E-A795C09B08FD}" type="sibTrans" cxnId="{48EABA7C-7E37-425A-8AD1-435F25B398F3}">
      <dgm:prSet/>
      <dgm:spPr/>
      <dgm:t>
        <a:bodyPr/>
        <a:lstStyle/>
        <a:p>
          <a:endParaRPr lang="fr-FR"/>
        </a:p>
      </dgm:t>
    </dgm:pt>
    <dgm:pt modelId="{32276D46-0D60-4F5F-9AF1-B867157F8FAD}" type="pres">
      <dgm:prSet presAssocID="{D9D933FF-ABC4-4AA0-BD4E-159507FE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494D23-2A6A-40F4-A832-1CA7D4C5155E}" type="pres">
      <dgm:prSet presAssocID="{85F0FEEF-841D-4B63-92D1-91CD53DBAECF}" presName="composite" presStyleCnt="0"/>
      <dgm:spPr/>
    </dgm:pt>
    <dgm:pt modelId="{7126EDD7-8151-46BB-B15A-6FD393E47AFF}" type="pres">
      <dgm:prSet presAssocID="{85F0FEEF-841D-4B63-92D1-91CD53DBAECF}" presName="rect1" presStyleLbl="bgImgPlace1" presStyleIdx="0" presStyleCnt="1" custLinFactNeighborX="-2338" custLinFactNeighborY="11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fr-FR"/>
        </a:p>
      </dgm:t>
    </dgm:pt>
    <dgm:pt modelId="{96A5B2C4-41EA-49F7-940D-B31242CC1036}" type="pres">
      <dgm:prSet presAssocID="{85F0FEEF-841D-4B63-92D1-91CD53DBAE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EABA7C-7E37-425A-8AD1-435F25B398F3}" srcId="{D9D933FF-ABC4-4AA0-BD4E-159507FE8296}" destId="{85F0FEEF-841D-4B63-92D1-91CD53DBAECF}" srcOrd="0" destOrd="0" parTransId="{0BE8CF73-DED6-438C-AB0F-48189A597D3C}" sibTransId="{7F8BFF71-D42C-464D-9B0E-A795C09B08FD}"/>
    <dgm:cxn modelId="{23859907-56F2-46C6-862B-6F872AAB171A}" type="presOf" srcId="{85F0FEEF-841D-4B63-92D1-91CD53DBAECF}" destId="{96A5B2C4-41EA-49F7-940D-B31242CC1036}" srcOrd="0" destOrd="0" presId="urn:microsoft.com/office/officeart/2008/layout/BendingPictureCaptionList"/>
    <dgm:cxn modelId="{13711DF4-60BA-4A87-96DA-0AC6B92BF2D1}" type="presOf" srcId="{D9D933FF-ABC4-4AA0-BD4E-159507FE8296}" destId="{32276D46-0D60-4F5F-9AF1-B867157F8FAD}" srcOrd="0" destOrd="0" presId="urn:microsoft.com/office/officeart/2008/layout/BendingPictureCaptionList"/>
    <dgm:cxn modelId="{28BFA860-A116-41AA-ABA8-3C82A03080B3}" type="presParOf" srcId="{32276D46-0D60-4F5F-9AF1-B867157F8FAD}" destId="{F0494D23-2A6A-40F4-A832-1CA7D4C5155E}" srcOrd="0" destOrd="0" presId="urn:microsoft.com/office/officeart/2008/layout/BendingPictureCaptionList"/>
    <dgm:cxn modelId="{2E02C85B-1F9F-42AE-A64B-456DF5260161}" type="presParOf" srcId="{F0494D23-2A6A-40F4-A832-1CA7D4C5155E}" destId="{7126EDD7-8151-46BB-B15A-6FD393E47AFF}" srcOrd="0" destOrd="0" presId="urn:microsoft.com/office/officeart/2008/layout/BendingPictureCaptionList"/>
    <dgm:cxn modelId="{917A0E63-C4AE-4BE7-8E69-B90E43374196}" type="presParOf" srcId="{F0494D23-2A6A-40F4-A832-1CA7D4C5155E}" destId="{96A5B2C4-41EA-49F7-940D-B31242CC10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D933FF-ABC4-4AA0-BD4E-159507FE8296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5F0FEEF-841D-4B63-92D1-91CD53DBAECF}">
      <dgm:prSet phldrT="[Texte]"/>
      <dgm:spPr/>
      <dgm:t>
        <a:bodyPr/>
        <a:lstStyle/>
        <a:p>
          <a:r>
            <a:rPr lang="fr-FR" b="1" dirty="0" smtClean="0"/>
            <a:t>OFFRE DE SERVICE</a:t>
          </a:r>
          <a:endParaRPr lang="fr-FR" b="1" dirty="0"/>
        </a:p>
      </dgm:t>
    </dgm:pt>
    <dgm:pt modelId="{0BE8CF73-DED6-438C-AB0F-48189A597D3C}" type="parTrans" cxnId="{48EABA7C-7E37-425A-8AD1-435F25B398F3}">
      <dgm:prSet/>
      <dgm:spPr/>
      <dgm:t>
        <a:bodyPr/>
        <a:lstStyle/>
        <a:p>
          <a:endParaRPr lang="fr-FR"/>
        </a:p>
      </dgm:t>
    </dgm:pt>
    <dgm:pt modelId="{7F8BFF71-D42C-464D-9B0E-A795C09B08FD}" type="sibTrans" cxnId="{48EABA7C-7E37-425A-8AD1-435F25B398F3}">
      <dgm:prSet/>
      <dgm:spPr/>
      <dgm:t>
        <a:bodyPr/>
        <a:lstStyle/>
        <a:p>
          <a:endParaRPr lang="fr-FR"/>
        </a:p>
      </dgm:t>
    </dgm:pt>
    <dgm:pt modelId="{32276D46-0D60-4F5F-9AF1-B867157F8FAD}" type="pres">
      <dgm:prSet presAssocID="{D9D933FF-ABC4-4AA0-BD4E-159507FE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494D23-2A6A-40F4-A832-1CA7D4C5155E}" type="pres">
      <dgm:prSet presAssocID="{85F0FEEF-841D-4B63-92D1-91CD53DBAECF}" presName="composite" presStyleCnt="0"/>
      <dgm:spPr/>
    </dgm:pt>
    <dgm:pt modelId="{7126EDD7-8151-46BB-B15A-6FD393E47AFF}" type="pres">
      <dgm:prSet presAssocID="{85F0FEEF-841D-4B63-92D1-91CD53DBAECF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6A5B2C4-41EA-49F7-940D-B31242CC1036}" type="pres">
      <dgm:prSet presAssocID="{85F0FEEF-841D-4B63-92D1-91CD53DBAE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EABA7C-7E37-425A-8AD1-435F25B398F3}" srcId="{D9D933FF-ABC4-4AA0-BD4E-159507FE8296}" destId="{85F0FEEF-841D-4B63-92D1-91CD53DBAECF}" srcOrd="0" destOrd="0" parTransId="{0BE8CF73-DED6-438C-AB0F-48189A597D3C}" sibTransId="{7F8BFF71-D42C-464D-9B0E-A795C09B08FD}"/>
    <dgm:cxn modelId="{23859907-56F2-46C6-862B-6F872AAB171A}" type="presOf" srcId="{85F0FEEF-841D-4B63-92D1-91CD53DBAECF}" destId="{96A5B2C4-41EA-49F7-940D-B31242CC1036}" srcOrd="0" destOrd="0" presId="urn:microsoft.com/office/officeart/2008/layout/BendingPictureCaptionList"/>
    <dgm:cxn modelId="{13711DF4-60BA-4A87-96DA-0AC6B92BF2D1}" type="presOf" srcId="{D9D933FF-ABC4-4AA0-BD4E-159507FE8296}" destId="{32276D46-0D60-4F5F-9AF1-B867157F8FAD}" srcOrd="0" destOrd="0" presId="urn:microsoft.com/office/officeart/2008/layout/BendingPictureCaptionList"/>
    <dgm:cxn modelId="{28BFA860-A116-41AA-ABA8-3C82A03080B3}" type="presParOf" srcId="{32276D46-0D60-4F5F-9AF1-B867157F8FAD}" destId="{F0494D23-2A6A-40F4-A832-1CA7D4C5155E}" srcOrd="0" destOrd="0" presId="urn:microsoft.com/office/officeart/2008/layout/BendingPictureCaptionList"/>
    <dgm:cxn modelId="{2E02C85B-1F9F-42AE-A64B-456DF5260161}" type="presParOf" srcId="{F0494D23-2A6A-40F4-A832-1CA7D4C5155E}" destId="{7126EDD7-8151-46BB-B15A-6FD393E47AFF}" srcOrd="0" destOrd="0" presId="urn:microsoft.com/office/officeart/2008/layout/BendingPictureCaptionList"/>
    <dgm:cxn modelId="{917A0E63-C4AE-4BE7-8E69-B90E43374196}" type="presParOf" srcId="{F0494D23-2A6A-40F4-A832-1CA7D4C5155E}" destId="{96A5B2C4-41EA-49F7-940D-B31242CC10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00A4B8-0DA5-49FC-9387-8E9BEFD61C1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1711CEDE-F9C5-4A4C-A5EF-6E37CC7DAF34}">
      <dgm:prSet/>
      <dgm:spPr/>
      <dgm:t>
        <a:bodyPr/>
        <a:lstStyle/>
        <a:p>
          <a:pPr rtl="0"/>
          <a:r>
            <a:rPr lang="fr-CA" b="1" dirty="0" smtClean="0">
              <a:latin typeface="Arial Narrow" panose="020B0606020202030204" pitchFamily="34" charset="0"/>
              <a:cs typeface="Arial" panose="020B0604020202020204" pitchFamily="34" charset="0"/>
            </a:rPr>
            <a:t>Mandat</a:t>
          </a:r>
          <a:endParaRPr lang="fr-CA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3CE7D15-E757-4EE5-91B7-0A8F5B306218}" type="parTrans" cxnId="{7A17EAC5-C7DF-46F6-8975-09A4E46404D2}">
      <dgm:prSet/>
      <dgm:spPr/>
      <dgm:t>
        <a:bodyPr/>
        <a:lstStyle/>
        <a:p>
          <a:endParaRPr lang="fr-CA"/>
        </a:p>
      </dgm:t>
    </dgm:pt>
    <dgm:pt modelId="{4DE8E64D-26F0-4666-9AAE-C37BB28872AF}" type="sibTrans" cxnId="{7A17EAC5-C7DF-46F6-8975-09A4E46404D2}">
      <dgm:prSet/>
      <dgm:spPr/>
      <dgm:t>
        <a:bodyPr/>
        <a:lstStyle/>
        <a:p>
          <a:endParaRPr lang="fr-CA"/>
        </a:p>
      </dgm:t>
    </dgm:pt>
    <dgm:pt modelId="{8B492CEC-263D-4776-9542-7839B43C78D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fr-CA" dirty="0" smtClean="0">
              <a:latin typeface="Arial Narrow" panose="020B0606020202030204" pitchFamily="34" charset="0"/>
              <a:cs typeface="Arial" panose="020B0604020202020204" pitchFamily="34" charset="0"/>
            </a:rPr>
            <a:t>Procéder à l’analyse de l’offre actuelle en répit dans le territoire de Chaudière-Appalaches;</a:t>
          </a:r>
          <a:endParaRPr lang="fr-CA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AD87F1A-A34A-46CE-82AF-8E98A6BEEA41}" type="parTrans" cxnId="{A1FFBF29-6BFC-4DE6-879E-D678FEBCF3E6}">
      <dgm:prSet/>
      <dgm:spPr/>
      <dgm:t>
        <a:bodyPr/>
        <a:lstStyle/>
        <a:p>
          <a:endParaRPr lang="fr-CA"/>
        </a:p>
      </dgm:t>
    </dgm:pt>
    <dgm:pt modelId="{7C7BF219-23C3-4C6F-923F-6F4985B25DC4}" type="sibTrans" cxnId="{A1FFBF29-6BFC-4DE6-879E-D678FEBCF3E6}">
      <dgm:prSet/>
      <dgm:spPr/>
      <dgm:t>
        <a:bodyPr/>
        <a:lstStyle/>
        <a:p>
          <a:endParaRPr lang="fr-CA"/>
        </a:p>
      </dgm:t>
    </dgm:pt>
    <dgm:pt modelId="{9492C8FF-D81F-48B0-8CB4-DF329F7BE81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fr-CA" dirty="0" smtClean="0">
              <a:latin typeface="Arial Narrow" panose="020B0606020202030204" pitchFamily="34" charset="0"/>
              <a:cs typeface="Arial" panose="020B0604020202020204" pitchFamily="34" charset="0"/>
            </a:rPr>
            <a:t>Identifier les écarts touchant l’offre de service ou l’intensité de service, le cas échéant;</a:t>
          </a:r>
          <a:endParaRPr lang="fr-CA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1CF93E1-5D41-4E3F-98BF-C907C30314BA}" type="parTrans" cxnId="{825A0D18-DA7E-4C74-AB4A-DE5DB1931DD5}">
      <dgm:prSet/>
      <dgm:spPr/>
      <dgm:t>
        <a:bodyPr/>
        <a:lstStyle/>
        <a:p>
          <a:endParaRPr lang="fr-CA"/>
        </a:p>
      </dgm:t>
    </dgm:pt>
    <dgm:pt modelId="{8DC53018-E9B5-4AAD-9532-5EED8E3E5DDA}" type="sibTrans" cxnId="{825A0D18-DA7E-4C74-AB4A-DE5DB1931DD5}">
      <dgm:prSet/>
      <dgm:spPr/>
      <dgm:t>
        <a:bodyPr/>
        <a:lstStyle/>
        <a:p>
          <a:endParaRPr lang="fr-CA"/>
        </a:p>
      </dgm:t>
    </dgm:pt>
    <dgm:pt modelId="{CAB10B21-FC79-4F67-9213-9ACDFBB5F71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fr-CA" dirty="0" smtClean="0">
              <a:latin typeface="Arial Narrow" panose="020B0606020202030204" pitchFamily="34" charset="0"/>
              <a:cs typeface="Arial" panose="020B0604020202020204" pitchFamily="34" charset="0"/>
            </a:rPr>
            <a:t>Identifier les éléments qui complexifient l’accès aux services de répit;</a:t>
          </a:r>
          <a:endParaRPr lang="fr-CA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E44B6A0-AC18-4269-872C-67084B35E627}" type="parTrans" cxnId="{2E31FD5E-ED67-4290-9EA8-1551FF51C8F4}">
      <dgm:prSet/>
      <dgm:spPr/>
      <dgm:t>
        <a:bodyPr/>
        <a:lstStyle/>
        <a:p>
          <a:endParaRPr lang="fr-CA"/>
        </a:p>
      </dgm:t>
    </dgm:pt>
    <dgm:pt modelId="{88C53689-2372-4546-8DC2-AB7F2FB7D8E2}" type="sibTrans" cxnId="{2E31FD5E-ED67-4290-9EA8-1551FF51C8F4}">
      <dgm:prSet/>
      <dgm:spPr/>
      <dgm:t>
        <a:bodyPr/>
        <a:lstStyle/>
        <a:p>
          <a:endParaRPr lang="fr-CA"/>
        </a:p>
      </dgm:t>
    </dgm:pt>
    <dgm:pt modelId="{7F258804-BC4E-4308-A01C-059CAC8937F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fr-CA" dirty="0" smtClean="0">
              <a:latin typeface="Arial Narrow" panose="020B0606020202030204" pitchFamily="34" charset="0"/>
              <a:cs typeface="Arial" panose="020B0604020202020204" pitchFamily="34" charset="0"/>
            </a:rPr>
            <a:t>Proposer aux partenaires concernés un ensemble de mesures qui permettraient d’optimiser l’offre de service de relève.</a:t>
          </a:r>
          <a:endParaRPr lang="fr-CA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34EB07D-F242-4BAD-BF99-19AC062EB79F}" type="parTrans" cxnId="{816F1646-5F97-42B0-9964-2C0F2600B317}">
      <dgm:prSet/>
      <dgm:spPr/>
      <dgm:t>
        <a:bodyPr/>
        <a:lstStyle/>
        <a:p>
          <a:endParaRPr lang="fr-CA"/>
        </a:p>
      </dgm:t>
    </dgm:pt>
    <dgm:pt modelId="{B89697A8-DBF8-4313-8319-E991D2649C87}" type="sibTrans" cxnId="{816F1646-5F97-42B0-9964-2C0F2600B317}">
      <dgm:prSet/>
      <dgm:spPr/>
      <dgm:t>
        <a:bodyPr/>
        <a:lstStyle/>
        <a:p>
          <a:endParaRPr lang="fr-CA"/>
        </a:p>
      </dgm:t>
    </dgm:pt>
    <dgm:pt modelId="{730E374D-139F-4B32-A929-9E4E42182B01}" type="pres">
      <dgm:prSet presAssocID="{DC00A4B8-0DA5-49FC-9387-8E9BEFD61C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1E6E08B4-ACDD-4E64-82F5-55F5ABD84339}" type="pres">
      <dgm:prSet presAssocID="{1711CEDE-F9C5-4A4C-A5EF-6E37CC7DAF34}" presName="parentLin" presStyleCnt="0"/>
      <dgm:spPr/>
    </dgm:pt>
    <dgm:pt modelId="{FE1EFBAB-BDE2-49C1-B155-776AE5AFB3E0}" type="pres">
      <dgm:prSet presAssocID="{1711CEDE-F9C5-4A4C-A5EF-6E37CC7DAF34}" presName="parentLeftMargin" presStyleLbl="node1" presStyleIdx="0" presStyleCnt="1"/>
      <dgm:spPr/>
      <dgm:t>
        <a:bodyPr/>
        <a:lstStyle/>
        <a:p>
          <a:endParaRPr lang="fr-CA"/>
        </a:p>
      </dgm:t>
    </dgm:pt>
    <dgm:pt modelId="{29C2A93F-1248-4711-89C5-21A8C68C9941}" type="pres">
      <dgm:prSet presAssocID="{1711CEDE-F9C5-4A4C-A5EF-6E37CC7DAF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2346A31-4142-4BFC-8990-86A8817B4135}" type="pres">
      <dgm:prSet presAssocID="{1711CEDE-F9C5-4A4C-A5EF-6E37CC7DAF34}" presName="negativeSpace" presStyleCnt="0"/>
      <dgm:spPr/>
    </dgm:pt>
    <dgm:pt modelId="{04BE599C-FAC4-4C53-A4F6-112C38813523}" type="pres">
      <dgm:prSet presAssocID="{1711CEDE-F9C5-4A4C-A5EF-6E37CC7DAF34}" presName="childText" presStyleLbl="conFgAcc1" presStyleIdx="0" presStyleCnt="1" custLinFactY="4991" custLinFactNeighborX="-875" custLinFactNeighborY="100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BD05517D-33B2-4537-B8E4-E3A720700552}" type="presOf" srcId="{1711CEDE-F9C5-4A4C-A5EF-6E37CC7DAF34}" destId="{FE1EFBAB-BDE2-49C1-B155-776AE5AFB3E0}" srcOrd="0" destOrd="0" presId="urn:microsoft.com/office/officeart/2005/8/layout/list1"/>
    <dgm:cxn modelId="{5475BCA4-6732-4395-8B6E-0CF3944BD15D}" type="presOf" srcId="{DC00A4B8-0DA5-49FC-9387-8E9BEFD61C12}" destId="{730E374D-139F-4B32-A929-9E4E42182B01}" srcOrd="0" destOrd="0" presId="urn:microsoft.com/office/officeart/2005/8/layout/list1"/>
    <dgm:cxn modelId="{5B8ABE77-ED81-464C-81D3-B05BAC2AB47A}" type="presOf" srcId="{CAB10B21-FC79-4F67-9213-9ACDFBB5F71B}" destId="{04BE599C-FAC4-4C53-A4F6-112C38813523}" srcOrd="0" destOrd="2" presId="urn:microsoft.com/office/officeart/2005/8/layout/list1"/>
    <dgm:cxn modelId="{710D5DB3-2873-40F6-90CE-8F6944E0E692}" type="presOf" srcId="{7F258804-BC4E-4308-A01C-059CAC8937FD}" destId="{04BE599C-FAC4-4C53-A4F6-112C38813523}" srcOrd="0" destOrd="3" presId="urn:microsoft.com/office/officeart/2005/8/layout/list1"/>
    <dgm:cxn modelId="{816F1646-5F97-42B0-9964-2C0F2600B317}" srcId="{1711CEDE-F9C5-4A4C-A5EF-6E37CC7DAF34}" destId="{7F258804-BC4E-4308-A01C-059CAC8937FD}" srcOrd="3" destOrd="0" parTransId="{A34EB07D-F242-4BAD-BF99-19AC062EB79F}" sibTransId="{B89697A8-DBF8-4313-8319-E991D2649C87}"/>
    <dgm:cxn modelId="{A1FFBF29-6BFC-4DE6-879E-D678FEBCF3E6}" srcId="{1711CEDE-F9C5-4A4C-A5EF-6E37CC7DAF34}" destId="{8B492CEC-263D-4776-9542-7839B43C78DB}" srcOrd="0" destOrd="0" parTransId="{0AD87F1A-A34A-46CE-82AF-8E98A6BEEA41}" sibTransId="{7C7BF219-23C3-4C6F-923F-6F4985B25DC4}"/>
    <dgm:cxn modelId="{7A17EAC5-C7DF-46F6-8975-09A4E46404D2}" srcId="{DC00A4B8-0DA5-49FC-9387-8E9BEFD61C12}" destId="{1711CEDE-F9C5-4A4C-A5EF-6E37CC7DAF34}" srcOrd="0" destOrd="0" parTransId="{C3CE7D15-E757-4EE5-91B7-0A8F5B306218}" sibTransId="{4DE8E64D-26F0-4666-9AAE-C37BB28872AF}"/>
    <dgm:cxn modelId="{2A09F9C4-F872-48DE-8AEA-7B341B5A5F80}" type="presOf" srcId="{9492C8FF-D81F-48B0-8CB4-DF329F7BE810}" destId="{04BE599C-FAC4-4C53-A4F6-112C38813523}" srcOrd="0" destOrd="1" presId="urn:microsoft.com/office/officeart/2005/8/layout/list1"/>
    <dgm:cxn modelId="{2E31FD5E-ED67-4290-9EA8-1551FF51C8F4}" srcId="{1711CEDE-F9C5-4A4C-A5EF-6E37CC7DAF34}" destId="{CAB10B21-FC79-4F67-9213-9ACDFBB5F71B}" srcOrd="2" destOrd="0" parTransId="{DE44B6A0-AC18-4269-872C-67084B35E627}" sibTransId="{88C53689-2372-4546-8DC2-AB7F2FB7D8E2}"/>
    <dgm:cxn modelId="{28140964-98D1-487E-9C86-0177C5D98AB0}" type="presOf" srcId="{8B492CEC-263D-4776-9542-7839B43C78DB}" destId="{04BE599C-FAC4-4C53-A4F6-112C38813523}" srcOrd="0" destOrd="0" presId="urn:microsoft.com/office/officeart/2005/8/layout/list1"/>
    <dgm:cxn modelId="{11572A25-358A-474D-B43F-AF92889CD40A}" type="presOf" srcId="{1711CEDE-F9C5-4A4C-A5EF-6E37CC7DAF34}" destId="{29C2A93F-1248-4711-89C5-21A8C68C9941}" srcOrd="1" destOrd="0" presId="urn:microsoft.com/office/officeart/2005/8/layout/list1"/>
    <dgm:cxn modelId="{825A0D18-DA7E-4C74-AB4A-DE5DB1931DD5}" srcId="{1711CEDE-F9C5-4A4C-A5EF-6E37CC7DAF34}" destId="{9492C8FF-D81F-48B0-8CB4-DF329F7BE810}" srcOrd="1" destOrd="0" parTransId="{41CF93E1-5D41-4E3F-98BF-C907C30314BA}" sibTransId="{8DC53018-E9B5-4AAD-9532-5EED8E3E5DDA}"/>
    <dgm:cxn modelId="{40E53E49-C3D0-454F-8B7D-066FB0FAF3F0}" type="presParOf" srcId="{730E374D-139F-4B32-A929-9E4E42182B01}" destId="{1E6E08B4-ACDD-4E64-82F5-55F5ABD84339}" srcOrd="0" destOrd="0" presId="urn:microsoft.com/office/officeart/2005/8/layout/list1"/>
    <dgm:cxn modelId="{97D2472B-914D-412D-893B-256DC3079EC4}" type="presParOf" srcId="{1E6E08B4-ACDD-4E64-82F5-55F5ABD84339}" destId="{FE1EFBAB-BDE2-49C1-B155-776AE5AFB3E0}" srcOrd="0" destOrd="0" presId="urn:microsoft.com/office/officeart/2005/8/layout/list1"/>
    <dgm:cxn modelId="{E540D3CD-17B7-47AB-B72F-0B9F65560CB7}" type="presParOf" srcId="{1E6E08B4-ACDD-4E64-82F5-55F5ABD84339}" destId="{29C2A93F-1248-4711-89C5-21A8C68C9941}" srcOrd="1" destOrd="0" presId="urn:microsoft.com/office/officeart/2005/8/layout/list1"/>
    <dgm:cxn modelId="{E2513A96-F93E-4CFC-A555-959521D36261}" type="presParOf" srcId="{730E374D-139F-4B32-A929-9E4E42182B01}" destId="{42346A31-4142-4BFC-8990-86A8817B4135}" srcOrd="1" destOrd="0" presId="urn:microsoft.com/office/officeart/2005/8/layout/list1"/>
    <dgm:cxn modelId="{1E7ECDEF-7518-4932-A44D-5CA2A3A1C75C}" type="presParOf" srcId="{730E374D-139F-4B32-A929-9E4E42182B01}" destId="{04BE599C-FAC4-4C53-A4F6-112C388135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6B2E32-8D39-48B8-B97E-60C8438A53B0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</dgm:pt>
    <dgm:pt modelId="{F712EC7C-1C60-4325-8171-BE32FEADCA50}">
      <dgm:prSet phldrT="[Texte]"/>
      <dgm:spPr/>
      <dgm:t>
        <a:bodyPr/>
        <a:lstStyle/>
        <a:p>
          <a:r>
            <a:rPr lang="fr-CA" altLang="fr-FR" dirty="0" smtClean="0">
              <a:latin typeface="Arial Narrow" panose="020B0606020202030204" pitchFamily="34" charset="0"/>
            </a:rPr>
            <a:t>Élaborer un modèle de services de relève harmonisé (SRH) à partir des formules existantes</a:t>
          </a:r>
          <a:endParaRPr lang="fr-FR" dirty="0">
            <a:latin typeface="Arial Narrow" panose="020B0606020202030204" pitchFamily="34" charset="0"/>
          </a:endParaRPr>
        </a:p>
      </dgm:t>
    </dgm:pt>
    <dgm:pt modelId="{D9335F49-6581-442F-9738-921BFE2DB780}" type="parTrans" cxnId="{A1AAB147-7872-4B87-8EED-198036293B04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1FEEB620-A1A0-4E39-979D-6A3EB6467159}" type="sibTrans" cxnId="{A1AAB147-7872-4B87-8EED-198036293B04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2EBBCBF-32B4-48CD-96F1-FD259FCEC979}">
      <dgm:prSet phldrT="[Texte]"/>
      <dgm:spPr/>
      <dgm:t>
        <a:bodyPr/>
        <a:lstStyle/>
        <a:p>
          <a:r>
            <a:rPr lang="fr-CA" altLang="fr-FR" dirty="0" smtClean="0">
              <a:latin typeface="Arial Narrow" panose="020B0606020202030204" pitchFamily="34" charset="0"/>
            </a:rPr>
            <a:t>Expérimenter son implantation dans le territoire</a:t>
          </a:r>
          <a:endParaRPr lang="fr-FR" dirty="0">
            <a:latin typeface="Arial Narrow" panose="020B0606020202030204" pitchFamily="34" charset="0"/>
          </a:endParaRPr>
        </a:p>
      </dgm:t>
    </dgm:pt>
    <dgm:pt modelId="{F6908F4A-D077-4A0B-9A0D-A24C9F674786}" type="parTrans" cxnId="{CC7EDE63-DE80-4DB1-9D3E-46C9B2791CF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72D4A9C-EF5F-4879-AC22-0BF21A1CF358}" type="sibTrans" cxnId="{CC7EDE63-DE80-4DB1-9D3E-46C9B2791CF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86E16BE7-816B-4A27-972A-4198CBFCF528}">
      <dgm:prSet phldrT="[Texte]"/>
      <dgm:spPr/>
      <dgm:t>
        <a:bodyPr/>
        <a:lstStyle/>
        <a:p>
          <a:r>
            <a:rPr lang="fr-CA" altLang="fr-FR" dirty="0" smtClean="0">
              <a:latin typeface="Arial Narrow" panose="020B0606020202030204" pitchFamily="34" charset="0"/>
            </a:rPr>
            <a:t>Documenter les impacts (coûts, bénéfices) sur les besoins réels du proche aidant</a:t>
          </a:r>
          <a:endParaRPr lang="fr-FR" dirty="0">
            <a:latin typeface="Arial Narrow" panose="020B0606020202030204" pitchFamily="34" charset="0"/>
          </a:endParaRPr>
        </a:p>
      </dgm:t>
    </dgm:pt>
    <dgm:pt modelId="{55B08CEF-02CD-404A-9076-F49DEFD72A44}" type="parTrans" cxnId="{A1AD67BF-C1F1-44F6-BE03-3DF982138B10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D1EA89DC-4DFA-4272-8E34-8374729C3A15}" type="sibTrans" cxnId="{A1AD67BF-C1F1-44F6-BE03-3DF982138B10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CBF28058-97D8-4CF5-82AA-7F630679A19B}" type="pres">
      <dgm:prSet presAssocID="{B16B2E32-8D39-48B8-B97E-60C8438A53B0}" presName="CompostProcess" presStyleCnt="0">
        <dgm:presLayoutVars>
          <dgm:dir/>
          <dgm:resizeHandles val="exact"/>
        </dgm:presLayoutVars>
      </dgm:prSet>
      <dgm:spPr/>
    </dgm:pt>
    <dgm:pt modelId="{7AA4A2A6-74CA-4C18-8213-5E2D88E431DF}" type="pres">
      <dgm:prSet presAssocID="{B16B2E32-8D39-48B8-B97E-60C8438A53B0}" presName="arrow" presStyleLbl="bgShp" presStyleIdx="0" presStyleCnt="1"/>
      <dgm:spPr/>
    </dgm:pt>
    <dgm:pt modelId="{790F89B5-1A74-4F98-9BE6-4419E83EBC70}" type="pres">
      <dgm:prSet presAssocID="{B16B2E32-8D39-48B8-B97E-60C8438A53B0}" presName="linearProcess" presStyleCnt="0"/>
      <dgm:spPr/>
    </dgm:pt>
    <dgm:pt modelId="{7ECA7E87-F891-4FE4-B395-F1F78E28A05D}" type="pres">
      <dgm:prSet presAssocID="{F712EC7C-1C60-4325-8171-BE32FEADCA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8027FB-1766-4B6D-A84B-D48EFC102F75}" type="pres">
      <dgm:prSet presAssocID="{1FEEB620-A1A0-4E39-979D-6A3EB6467159}" presName="sibTrans" presStyleCnt="0"/>
      <dgm:spPr/>
    </dgm:pt>
    <dgm:pt modelId="{772ACC6C-D164-46AE-A5B3-9B904B3E4E62}" type="pres">
      <dgm:prSet presAssocID="{E2EBBCBF-32B4-48CD-96F1-FD259FCEC97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30A382-C571-44A8-A43B-9FF95BE2731E}" type="pres">
      <dgm:prSet presAssocID="{672D4A9C-EF5F-4879-AC22-0BF21A1CF358}" presName="sibTrans" presStyleCnt="0"/>
      <dgm:spPr/>
    </dgm:pt>
    <dgm:pt modelId="{26F43021-7E4B-4DDD-B785-3060982B3808}" type="pres">
      <dgm:prSet presAssocID="{86E16BE7-816B-4A27-972A-4198CBFCF5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AD67BF-C1F1-44F6-BE03-3DF982138B10}" srcId="{B16B2E32-8D39-48B8-B97E-60C8438A53B0}" destId="{86E16BE7-816B-4A27-972A-4198CBFCF528}" srcOrd="2" destOrd="0" parTransId="{55B08CEF-02CD-404A-9076-F49DEFD72A44}" sibTransId="{D1EA89DC-4DFA-4272-8E34-8374729C3A15}"/>
    <dgm:cxn modelId="{B92750A8-F3ED-4F2E-B5A0-160955E5E14C}" type="presOf" srcId="{86E16BE7-816B-4A27-972A-4198CBFCF528}" destId="{26F43021-7E4B-4DDD-B785-3060982B3808}" srcOrd="0" destOrd="0" presId="urn:microsoft.com/office/officeart/2005/8/layout/hProcess9"/>
    <dgm:cxn modelId="{0472BE77-F632-49B8-9950-4BE96D95C165}" type="presOf" srcId="{F712EC7C-1C60-4325-8171-BE32FEADCA50}" destId="{7ECA7E87-F891-4FE4-B395-F1F78E28A05D}" srcOrd="0" destOrd="0" presId="urn:microsoft.com/office/officeart/2005/8/layout/hProcess9"/>
    <dgm:cxn modelId="{2CBEF06A-09AD-475C-A137-A5DDD47DFE60}" type="presOf" srcId="{B16B2E32-8D39-48B8-B97E-60C8438A53B0}" destId="{CBF28058-97D8-4CF5-82AA-7F630679A19B}" srcOrd="0" destOrd="0" presId="urn:microsoft.com/office/officeart/2005/8/layout/hProcess9"/>
    <dgm:cxn modelId="{CC7EDE63-DE80-4DB1-9D3E-46C9B2791CF3}" srcId="{B16B2E32-8D39-48B8-B97E-60C8438A53B0}" destId="{E2EBBCBF-32B4-48CD-96F1-FD259FCEC979}" srcOrd="1" destOrd="0" parTransId="{F6908F4A-D077-4A0B-9A0D-A24C9F674786}" sibTransId="{672D4A9C-EF5F-4879-AC22-0BF21A1CF358}"/>
    <dgm:cxn modelId="{A1AAB147-7872-4B87-8EED-198036293B04}" srcId="{B16B2E32-8D39-48B8-B97E-60C8438A53B0}" destId="{F712EC7C-1C60-4325-8171-BE32FEADCA50}" srcOrd="0" destOrd="0" parTransId="{D9335F49-6581-442F-9738-921BFE2DB780}" sibTransId="{1FEEB620-A1A0-4E39-979D-6A3EB6467159}"/>
    <dgm:cxn modelId="{65F7F8CB-B393-4F1C-9558-086509E7073F}" type="presOf" srcId="{E2EBBCBF-32B4-48CD-96F1-FD259FCEC979}" destId="{772ACC6C-D164-46AE-A5B3-9B904B3E4E62}" srcOrd="0" destOrd="0" presId="urn:microsoft.com/office/officeart/2005/8/layout/hProcess9"/>
    <dgm:cxn modelId="{4048A66B-EE04-4E7A-ACA9-321AE1D8F8E4}" type="presParOf" srcId="{CBF28058-97D8-4CF5-82AA-7F630679A19B}" destId="{7AA4A2A6-74CA-4C18-8213-5E2D88E431DF}" srcOrd="0" destOrd="0" presId="urn:microsoft.com/office/officeart/2005/8/layout/hProcess9"/>
    <dgm:cxn modelId="{D26D6553-B631-4479-A58D-9A37E83BB3AC}" type="presParOf" srcId="{CBF28058-97D8-4CF5-82AA-7F630679A19B}" destId="{790F89B5-1A74-4F98-9BE6-4419E83EBC70}" srcOrd="1" destOrd="0" presId="urn:microsoft.com/office/officeart/2005/8/layout/hProcess9"/>
    <dgm:cxn modelId="{38054123-7CF2-4379-9309-FEDE5B7351D8}" type="presParOf" srcId="{790F89B5-1A74-4F98-9BE6-4419E83EBC70}" destId="{7ECA7E87-F891-4FE4-B395-F1F78E28A05D}" srcOrd="0" destOrd="0" presId="urn:microsoft.com/office/officeart/2005/8/layout/hProcess9"/>
    <dgm:cxn modelId="{1B8B17F2-86E8-4E0D-BAB5-23AF47E21B39}" type="presParOf" srcId="{790F89B5-1A74-4F98-9BE6-4419E83EBC70}" destId="{F88027FB-1766-4B6D-A84B-D48EFC102F75}" srcOrd="1" destOrd="0" presId="urn:microsoft.com/office/officeart/2005/8/layout/hProcess9"/>
    <dgm:cxn modelId="{1076E4BF-6799-4A27-80A3-EB84B3FCDB51}" type="presParOf" srcId="{790F89B5-1A74-4F98-9BE6-4419E83EBC70}" destId="{772ACC6C-D164-46AE-A5B3-9B904B3E4E62}" srcOrd="2" destOrd="0" presId="urn:microsoft.com/office/officeart/2005/8/layout/hProcess9"/>
    <dgm:cxn modelId="{E19EC7A5-D61D-45F1-A7F5-77C8ECF0CED8}" type="presParOf" srcId="{790F89B5-1A74-4F98-9BE6-4419E83EBC70}" destId="{2130A382-C571-44A8-A43B-9FF95BE2731E}" srcOrd="3" destOrd="0" presId="urn:microsoft.com/office/officeart/2005/8/layout/hProcess9"/>
    <dgm:cxn modelId="{0AC81FF5-D8D3-4011-AAB6-0C3180B5F34F}" type="presParOf" srcId="{790F89B5-1A74-4F98-9BE6-4419E83EBC70}" destId="{26F43021-7E4B-4DDD-B785-3060982B38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4E65C9-BDA8-4F60-A67B-880A02A73C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8575AC8-5B92-4F85-ADE0-B886EEFAAF74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Stabilité</a:t>
          </a:r>
          <a:endParaRPr lang="fr-FR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DD08771-6725-459D-9201-DFD43503FAC7}" type="parTrans" cxnId="{06440E23-A93D-4393-8F68-C551FFE9DC90}">
      <dgm:prSet/>
      <dgm:spPr/>
      <dgm:t>
        <a:bodyPr/>
        <a:lstStyle/>
        <a:p>
          <a:endParaRPr lang="fr-FR" b="1"/>
        </a:p>
      </dgm:t>
    </dgm:pt>
    <dgm:pt modelId="{3E5377F6-1427-4018-AF7A-6469985DD24B}" type="sibTrans" cxnId="{06440E23-A93D-4393-8F68-C551FFE9DC90}">
      <dgm:prSet/>
      <dgm:spPr/>
      <dgm:t>
        <a:bodyPr/>
        <a:lstStyle/>
        <a:p>
          <a:endParaRPr lang="fr-FR" b="1"/>
        </a:p>
      </dgm:t>
    </dgm:pt>
    <dgm:pt modelId="{3EC5F2D8-DE71-4A96-A943-F7C7F6393E51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Qualité</a:t>
          </a:r>
          <a:endParaRPr lang="fr-FR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1B97501-AD0F-4578-BAE6-225A449AF30C}" type="parTrans" cxnId="{ECDCB7DE-D475-4C1F-A6DA-1C5C034D4982}">
      <dgm:prSet/>
      <dgm:spPr/>
      <dgm:t>
        <a:bodyPr/>
        <a:lstStyle/>
        <a:p>
          <a:endParaRPr lang="fr-FR" b="1"/>
        </a:p>
      </dgm:t>
    </dgm:pt>
    <dgm:pt modelId="{F49B4FA5-5D73-40AA-A55C-E647A75FA2E5}" type="sibTrans" cxnId="{ECDCB7DE-D475-4C1F-A6DA-1C5C034D4982}">
      <dgm:prSet/>
      <dgm:spPr/>
      <dgm:t>
        <a:bodyPr/>
        <a:lstStyle/>
        <a:p>
          <a:endParaRPr lang="fr-FR" b="1"/>
        </a:p>
      </dgm:t>
    </dgm:pt>
    <dgm:pt modelId="{C4FA6B37-663C-4671-AEB8-B952C91A3D25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Coût - $</a:t>
          </a:r>
          <a:endParaRPr lang="fr-FR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00E39AA-173D-4DE2-8B93-607CBD4B211B}" type="parTrans" cxnId="{09F51EAB-CB0F-4364-9DDF-DDFDA6A0F773}">
      <dgm:prSet/>
      <dgm:spPr/>
      <dgm:t>
        <a:bodyPr/>
        <a:lstStyle/>
        <a:p>
          <a:endParaRPr lang="fr-FR" b="1"/>
        </a:p>
      </dgm:t>
    </dgm:pt>
    <dgm:pt modelId="{6E5EC663-1BE0-40C3-8140-2BFE4D1B610D}" type="sibTrans" cxnId="{09F51EAB-CB0F-4364-9DDF-DDFDA6A0F773}">
      <dgm:prSet/>
      <dgm:spPr/>
      <dgm:t>
        <a:bodyPr/>
        <a:lstStyle/>
        <a:p>
          <a:endParaRPr lang="fr-FR" b="1"/>
        </a:p>
      </dgm:t>
    </dgm:pt>
    <dgm:pt modelId="{44380847-A25E-45E2-8E7D-0D44F2BA1504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Offre de service adaptée aux besoins</a:t>
          </a:r>
          <a:endParaRPr lang="fr-FR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3BCB1F0-CEB7-46D9-823A-1391971BB02D}" type="parTrans" cxnId="{CD44A983-F7E9-422A-8A46-7D69674409F6}">
      <dgm:prSet/>
      <dgm:spPr/>
      <dgm:t>
        <a:bodyPr/>
        <a:lstStyle/>
        <a:p>
          <a:endParaRPr lang="fr-FR" b="1"/>
        </a:p>
      </dgm:t>
    </dgm:pt>
    <dgm:pt modelId="{4B47295C-B72F-43F0-9155-2D12F19C1AC9}" type="sibTrans" cxnId="{CD44A983-F7E9-422A-8A46-7D69674409F6}">
      <dgm:prSet/>
      <dgm:spPr/>
      <dgm:t>
        <a:bodyPr/>
        <a:lstStyle/>
        <a:p>
          <a:endParaRPr lang="fr-FR" b="1"/>
        </a:p>
      </dgm:t>
    </dgm:pt>
    <dgm:pt modelId="{6B1E3102-BCA5-4ACC-9B0B-5D525D9D99F6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Évaluation de l’épuisement</a:t>
          </a:r>
          <a:endParaRPr lang="fr-FR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ACA501E-39C7-4EA7-9E21-316873AD25FB}" type="parTrans" cxnId="{1CBFE566-6395-49E6-89ED-842A2D43555D}">
      <dgm:prSet/>
      <dgm:spPr/>
      <dgm:t>
        <a:bodyPr/>
        <a:lstStyle/>
        <a:p>
          <a:endParaRPr lang="fr-FR" b="1"/>
        </a:p>
      </dgm:t>
    </dgm:pt>
    <dgm:pt modelId="{E6EE18C1-5BCB-4264-9822-078CD12B0DEA}" type="sibTrans" cxnId="{1CBFE566-6395-49E6-89ED-842A2D43555D}">
      <dgm:prSet/>
      <dgm:spPr/>
      <dgm:t>
        <a:bodyPr/>
        <a:lstStyle/>
        <a:p>
          <a:endParaRPr lang="fr-FR" b="1"/>
        </a:p>
      </dgm:t>
    </dgm:pt>
    <dgm:pt modelId="{76898F0F-4EC6-458B-9EA1-B11AD0C2A29E}" type="pres">
      <dgm:prSet presAssocID="{D44E65C9-BDA8-4F60-A67B-880A02A73C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8B8D14B-31A1-4F0D-BFA1-4446F16F4B41}" type="pres">
      <dgm:prSet presAssocID="{D44E65C9-BDA8-4F60-A67B-880A02A73C8A}" presName="Name1" presStyleCnt="0"/>
      <dgm:spPr/>
    </dgm:pt>
    <dgm:pt modelId="{BA307828-5311-4F4F-A6AB-B0E4458A49FA}" type="pres">
      <dgm:prSet presAssocID="{D44E65C9-BDA8-4F60-A67B-880A02A73C8A}" presName="cycle" presStyleCnt="0"/>
      <dgm:spPr/>
    </dgm:pt>
    <dgm:pt modelId="{EDC3AE1C-BF09-4B30-A979-5D87217A237C}" type="pres">
      <dgm:prSet presAssocID="{D44E65C9-BDA8-4F60-A67B-880A02A73C8A}" presName="srcNode" presStyleLbl="node1" presStyleIdx="0" presStyleCnt="5"/>
      <dgm:spPr/>
    </dgm:pt>
    <dgm:pt modelId="{DBF6A406-1BB9-4F41-9BC6-8A68F487A4C9}" type="pres">
      <dgm:prSet presAssocID="{D44E65C9-BDA8-4F60-A67B-880A02A73C8A}" presName="conn" presStyleLbl="parChTrans1D2" presStyleIdx="0" presStyleCnt="1"/>
      <dgm:spPr/>
      <dgm:t>
        <a:bodyPr/>
        <a:lstStyle/>
        <a:p>
          <a:endParaRPr lang="fr-FR"/>
        </a:p>
      </dgm:t>
    </dgm:pt>
    <dgm:pt modelId="{70A0206E-9E32-4286-9E9A-9A8EF017BB83}" type="pres">
      <dgm:prSet presAssocID="{D44E65C9-BDA8-4F60-A67B-880A02A73C8A}" presName="extraNode" presStyleLbl="node1" presStyleIdx="0" presStyleCnt="5"/>
      <dgm:spPr/>
    </dgm:pt>
    <dgm:pt modelId="{DFFAE56B-23C9-44C0-A729-371D949AA2F7}" type="pres">
      <dgm:prSet presAssocID="{D44E65C9-BDA8-4F60-A67B-880A02A73C8A}" presName="dstNode" presStyleLbl="node1" presStyleIdx="0" presStyleCnt="5"/>
      <dgm:spPr/>
    </dgm:pt>
    <dgm:pt modelId="{1109CE54-ADDE-4B79-9CA1-316CA0CA5543}" type="pres">
      <dgm:prSet presAssocID="{08575AC8-5B92-4F85-ADE0-B886EEFAAF7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B8F502-D08E-49BC-BEE7-B653383EAD27}" type="pres">
      <dgm:prSet presAssocID="{08575AC8-5B92-4F85-ADE0-B886EEFAAF74}" presName="accent_1" presStyleCnt="0"/>
      <dgm:spPr/>
    </dgm:pt>
    <dgm:pt modelId="{8B6F16FD-BFB3-44EC-8194-8E7E9D5AD5E5}" type="pres">
      <dgm:prSet presAssocID="{08575AC8-5B92-4F85-ADE0-B886EEFAAF74}" presName="accentRepeatNode" presStyleLbl="solidFgAcc1" presStyleIdx="0" presStyleCnt="5"/>
      <dgm:spPr/>
    </dgm:pt>
    <dgm:pt modelId="{35D761BB-1226-4D53-A846-97DAF7684584}" type="pres">
      <dgm:prSet presAssocID="{3EC5F2D8-DE71-4A96-A943-F7C7F6393E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DF8338-BC7D-42E3-8C19-0ED7DEEABC2E}" type="pres">
      <dgm:prSet presAssocID="{3EC5F2D8-DE71-4A96-A943-F7C7F6393E51}" presName="accent_2" presStyleCnt="0"/>
      <dgm:spPr/>
    </dgm:pt>
    <dgm:pt modelId="{3259E5D3-0147-4296-8BB1-294015852604}" type="pres">
      <dgm:prSet presAssocID="{3EC5F2D8-DE71-4A96-A943-F7C7F6393E51}" presName="accentRepeatNode" presStyleLbl="solidFgAcc1" presStyleIdx="1" presStyleCnt="5"/>
      <dgm:spPr/>
    </dgm:pt>
    <dgm:pt modelId="{7508DF09-3E44-45CF-B2F7-3588A43EC248}" type="pres">
      <dgm:prSet presAssocID="{C4FA6B37-663C-4671-AEB8-B952C91A3D2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C07137-D1F8-40C5-8F35-963F236A9477}" type="pres">
      <dgm:prSet presAssocID="{C4FA6B37-663C-4671-AEB8-B952C91A3D25}" presName="accent_3" presStyleCnt="0"/>
      <dgm:spPr/>
    </dgm:pt>
    <dgm:pt modelId="{D3C8E1BD-CA08-4008-AA00-162C8DD2DBF5}" type="pres">
      <dgm:prSet presAssocID="{C4FA6B37-663C-4671-AEB8-B952C91A3D25}" presName="accentRepeatNode" presStyleLbl="solidFgAcc1" presStyleIdx="2" presStyleCnt="5"/>
      <dgm:spPr/>
    </dgm:pt>
    <dgm:pt modelId="{FB0DA82B-51D2-4B2F-AE60-61A42AE2F686}" type="pres">
      <dgm:prSet presAssocID="{44380847-A25E-45E2-8E7D-0D44F2BA150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0187EE-3336-43D3-B36E-0570BA5A50C1}" type="pres">
      <dgm:prSet presAssocID="{44380847-A25E-45E2-8E7D-0D44F2BA1504}" presName="accent_4" presStyleCnt="0"/>
      <dgm:spPr/>
    </dgm:pt>
    <dgm:pt modelId="{8356C895-D9DE-41AA-8D3A-B03ADAC8E36F}" type="pres">
      <dgm:prSet presAssocID="{44380847-A25E-45E2-8E7D-0D44F2BA1504}" presName="accentRepeatNode" presStyleLbl="solidFgAcc1" presStyleIdx="3" presStyleCnt="5"/>
      <dgm:spPr/>
    </dgm:pt>
    <dgm:pt modelId="{AF98F9B9-65B3-4EFD-9B2C-DFDE21DEAE65}" type="pres">
      <dgm:prSet presAssocID="{6B1E3102-BCA5-4ACC-9B0B-5D525D9D99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055DE-F32C-48B2-827F-EC97BB257C98}" type="pres">
      <dgm:prSet presAssocID="{6B1E3102-BCA5-4ACC-9B0B-5D525D9D99F6}" presName="accent_5" presStyleCnt="0"/>
      <dgm:spPr/>
    </dgm:pt>
    <dgm:pt modelId="{C118AD6B-DAA8-4C96-B030-A21CCBFA674A}" type="pres">
      <dgm:prSet presAssocID="{6B1E3102-BCA5-4ACC-9B0B-5D525D9D99F6}" presName="accentRepeatNode" presStyleLbl="solidFgAcc1" presStyleIdx="4" presStyleCnt="5"/>
      <dgm:spPr/>
    </dgm:pt>
  </dgm:ptLst>
  <dgm:cxnLst>
    <dgm:cxn modelId="{39DB3778-5064-4F66-B012-C7DDA654A007}" type="presOf" srcId="{3E5377F6-1427-4018-AF7A-6469985DD24B}" destId="{DBF6A406-1BB9-4F41-9BC6-8A68F487A4C9}" srcOrd="0" destOrd="0" presId="urn:microsoft.com/office/officeart/2008/layout/VerticalCurvedList"/>
    <dgm:cxn modelId="{26A744CE-CE55-44CC-89D3-38F179A0E9A5}" type="presOf" srcId="{08575AC8-5B92-4F85-ADE0-B886EEFAAF74}" destId="{1109CE54-ADDE-4B79-9CA1-316CA0CA5543}" srcOrd="0" destOrd="0" presId="urn:microsoft.com/office/officeart/2008/layout/VerticalCurvedList"/>
    <dgm:cxn modelId="{ECDCB7DE-D475-4C1F-A6DA-1C5C034D4982}" srcId="{D44E65C9-BDA8-4F60-A67B-880A02A73C8A}" destId="{3EC5F2D8-DE71-4A96-A943-F7C7F6393E51}" srcOrd="1" destOrd="0" parTransId="{B1B97501-AD0F-4578-BAE6-225A449AF30C}" sibTransId="{F49B4FA5-5D73-40AA-A55C-E647A75FA2E5}"/>
    <dgm:cxn modelId="{1CBFE566-6395-49E6-89ED-842A2D43555D}" srcId="{D44E65C9-BDA8-4F60-A67B-880A02A73C8A}" destId="{6B1E3102-BCA5-4ACC-9B0B-5D525D9D99F6}" srcOrd="4" destOrd="0" parTransId="{1ACA501E-39C7-4EA7-9E21-316873AD25FB}" sibTransId="{E6EE18C1-5BCB-4264-9822-078CD12B0DEA}"/>
    <dgm:cxn modelId="{3F905D54-7511-4391-84CE-87703741ED32}" type="presOf" srcId="{44380847-A25E-45E2-8E7D-0D44F2BA1504}" destId="{FB0DA82B-51D2-4B2F-AE60-61A42AE2F686}" srcOrd="0" destOrd="0" presId="urn:microsoft.com/office/officeart/2008/layout/VerticalCurvedList"/>
    <dgm:cxn modelId="{4F93469A-0D89-45B4-A782-6855F0CEF099}" type="presOf" srcId="{3EC5F2D8-DE71-4A96-A943-F7C7F6393E51}" destId="{35D761BB-1226-4D53-A846-97DAF7684584}" srcOrd="0" destOrd="0" presId="urn:microsoft.com/office/officeart/2008/layout/VerticalCurvedList"/>
    <dgm:cxn modelId="{AB693957-E752-4079-947B-FB4AEE42E88D}" type="presOf" srcId="{D44E65C9-BDA8-4F60-A67B-880A02A73C8A}" destId="{76898F0F-4EC6-458B-9EA1-B11AD0C2A29E}" srcOrd="0" destOrd="0" presId="urn:microsoft.com/office/officeart/2008/layout/VerticalCurvedList"/>
    <dgm:cxn modelId="{CD44A983-F7E9-422A-8A46-7D69674409F6}" srcId="{D44E65C9-BDA8-4F60-A67B-880A02A73C8A}" destId="{44380847-A25E-45E2-8E7D-0D44F2BA1504}" srcOrd="3" destOrd="0" parTransId="{E3BCB1F0-CEB7-46D9-823A-1391971BB02D}" sibTransId="{4B47295C-B72F-43F0-9155-2D12F19C1AC9}"/>
    <dgm:cxn modelId="{06440E23-A93D-4393-8F68-C551FFE9DC90}" srcId="{D44E65C9-BDA8-4F60-A67B-880A02A73C8A}" destId="{08575AC8-5B92-4F85-ADE0-B886EEFAAF74}" srcOrd="0" destOrd="0" parTransId="{DDD08771-6725-459D-9201-DFD43503FAC7}" sibTransId="{3E5377F6-1427-4018-AF7A-6469985DD24B}"/>
    <dgm:cxn modelId="{4703421D-8363-4227-BF17-B11F5FFF3042}" type="presOf" srcId="{C4FA6B37-663C-4671-AEB8-B952C91A3D25}" destId="{7508DF09-3E44-45CF-B2F7-3588A43EC248}" srcOrd="0" destOrd="0" presId="urn:microsoft.com/office/officeart/2008/layout/VerticalCurvedList"/>
    <dgm:cxn modelId="{09F51EAB-CB0F-4364-9DDF-DDFDA6A0F773}" srcId="{D44E65C9-BDA8-4F60-A67B-880A02A73C8A}" destId="{C4FA6B37-663C-4671-AEB8-B952C91A3D25}" srcOrd="2" destOrd="0" parTransId="{B00E39AA-173D-4DE2-8B93-607CBD4B211B}" sibTransId="{6E5EC663-1BE0-40C3-8140-2BFE4D1B610D}"/>
    <dgm:cxn modelId="{5ACA7031-31F1-4FA1-9123-8D384571BDD4}" type="presOf" srcId="{6B1E3102-BCA5-4ACC-9B0B-5D525D9D99F6}" destId="{AF98F9B9-65B3-4EFD-9B2C-DFDE21DEAE65}" srcOrd="0" destOrd="0" presId="urn:microsoft.com/office/officeart/2008/layout/VerticalCurvedList"/>
    <dgm:cxn modelId="{7BA4FBFA-3C67-4900-A9BD-8E109F393DCB}" type="presParOf" srcId="{76898F0F-4EC6-458B-9EA1-B11AD0C2A29E}" destId="{E8B8D14B-31A1-4F0D-BFA1-4446F16F4B41}" srcOrd="0" destOrd="0" presId="urn:microsoft.com/office/officeart/2008/layout/VerticalCurvedList"/>
    <dgm:cxn modelId="{1D31E4A7-0282-4DA8-8619-146EC2DABB7F}" type="presParOf" srcId="{E8B8D14B-31A1-4F0D-BFA1-4446F16F4B41}" destId="{BA307828-5311-4F4F-A6AB-B0E4458A49FA}" srcOrd="0" destOrd="0" presId="urn:microsoft.com/office/officeart/2008/layout/VerticalCurvedList"/>
    <dgm:cxn modelId="{65D6118D-4271-445C-B972-F9D1B20C90E7}" type="presParOf" srcId="{BA307828-5311-4F4F-A6AB-B0E4458A49FA}" destId="{EDC3AE1C-BF09-4B30-A979-5D87217A237C}" srcOrd="0" destOrd="0" presId="urn:microsoft.com/office/officeart/2008/layout/VerticalCurvedList"/>
    <dgm:cxn modelId="{4C1C61BC-BC6F-4607-BACD-45275881EA5D}" type="presParOf" srcId="{BA307828-5311-4F4F-A6AB-B0E4458A49FA}" destId="{DBF6A406-1BB9-4F41-9BC6-8A68F487A4C9}" srcOrd="1" destOrd="0" presId="urn:microsoft.com/office/officeart/2008/layout/VerticalCurvedList"/>
    <dgm:cxn modelId="{43F31A77-60F8-48FC-B298-1838A72F12CB}" type="presParOf" srcId="{BA307828-5311-4F4F-A6AB-B0E4458A49FA}" destId="{70A0206E-9E32-4286-9E9A-9A8EF017BB83}" srcOrd="2" destOrd="0" presId="urn:microsoft.com/office/officeart/2008/layout/VerticalCurvedList"/>
    <dgm:cxn modelId="{5C81D8B0-5C77-4BEF-9C68-458F6A76FAEA}" type="presParOf" srcId="{BA307828-5311-4F4F-A6AB-B0E4458A49FA}" destId="{DFFAE56B-23C9-44C0-A729-371D949AA2F7}" srcOrd="3" destOrd="0" presId="urn:microsoft.com/office/officeart/2008/layout/VerticalCurvedList"/>
    <dgm:cxn modelId="{BF84F3C7-D096-4647-9B80-D1811BC3C94C}" type="presParOf" srcId="{E8B8D14B-31A1-4F0D-BFA1-4446F16F4B41}" destId="{1109CE54-ADDE-4B79-9CA1-316CA0CA5543}" srcOrd="1" destOrd="0" presId="urn:microsoft.com/office/officeart/2008/layout/VerticalCurvedList"/>
    <dgm:cxn modelId="{8BBB2CEA-7F5B-44F1-8211-0E658606C778}" type="presParOf" srcId="{E8B8D14B-31A1-4F0D-BFA1-4446F16F4B41}" destId="{AAB8F502-D08E-49BC-BEE7-B653383EAD27}" srcOrd="2" destOrd="0" presId="urn:microsoft.com/office/officeart/2008/layout/VerticalCurvedList"/>
    <dgm:cxn modelId="{34C3FD16-0C38-4563-A977-073140AB6567}" type="presParOf" srcId="{AAB8F502-D08E-49BC-BEE7-B653383EAD27}" destId="{8B6F16FD-BFB3-44EC-8194-8E7E9D5AD5E5}" srcOrd="0" destOrd="0" presId="urn:microsoft.com/office/officeart/2008/layout/VerticalCurvedList"/>
    <dgm:cxn modelId="{997A711E-BE4F-4F62-B1D1-975A53641BF4}" type="presParOf" srcId="{E8B8D14B-31A1-4F0D-BFA1-4446F16F4B41}" destId="{35D761BB-1226-4D53-A846-97DAF7684584}" srcOrd="3" destOrd="0" presId="urn:microsoft.com/office/officeart/2008/layout/VerticalCurvedList"/>
    <dgm:cxn modelId="{BC10F9D8-5C24-4347-8BC7-CAE6918D0DD1}" type="presParOf" srcId="{E8B8D14B-31A1-4F0D-BFA1-4446F16F4B41}" destId="{05DF8338-BC7D-42E3-8C19-0ED7DEEABC2E}" srcOrd="4" destOrd="0" presId="urn:microsoft.com/office/officeart/2008/layout/VerticalCurvedList"/>
    <dgm:cxn modelId="{DAB7AED0-7D51-4DB1-9911-B49F65F21D6A}" type="presParOf" srcId="{05DF8338-BC7D-42E3-8C19-0ED7DEEABC2E}" destId="{3259E5D3-0147-4296-8BB1-294015852604}" srcOrd="0" destOrd="0" presId="urn:microsoft.com/office/officeart/2008/layout/VerticalCurvedList"/>
    <dgm:cxn modelId="{75F3886D-F374-431F-85A0-7169FD9EA7A2}" type="presParOf" srcId="{E8B8D14B-31A1-4F0D-BFA1-4446F16F4B41}" destId="{7508DF09-3E44-45CF-B2F7-3588A43EC248}" srcOrd="5" destOrd="0" presId="urn:microsoft.com/office/officeart/2008/layout/VerticalCurvedList"/>
    <dgm:cxn modelId="{4113BA9F-8F8E-4017-9F07-110EF97316F0}" type="presParOf" srcId="{E8B8D14B-31A1-4F0D-BFA1-4446F16F4B41}" destId="{3DC07137-D1F8-40C5-8F35-963F236A9477}" srcOrd="6" destOrd="0" presId="urn:microsoft.com/office/officeart/2008/layout/VerticalCurvedList"/>
    <dgm:cxn modelId="{DF1B16FE-977E-4795-8839-6843710F0222}" type="presParOf" srcId="{3DC07137-D1F8-40C5-8F35-963F236A9477}" destId="{D3C8E1BD-CA08-4008-AA00-162C8DD2DBF5}" srcOrd="0" destOrd="0" presId="urn:microsoft.com/office/officeart/2008/layout/VerticalCurvedList"/>
    <dgm:cxn modelId="{6EEA7992-1528-4BDE-BB31-88E4CDBEC022}" type="presParOf" srcId="{E8B8D14B-31A1-4F0D-BFA1-4446F16F4B41}" destId="{FB0DA82B-51D2-4B2F-AE60-61A42AE2F686}" srcOrd="7" destOrd="0" presId="urn:microsoft.com/office/officeart/2008/layout/VerticalCurvedList"/>
    <dgm:cxn modelId="{99C249D2-DFF4-43A4-8FDF-8146CFD91E11}" type="presParOf" srcId="{E8B8D14B-31A1-4F0D-BFA1-4446F16F4B41}" destId="{9B0187EE-3336-43D3-B36E-0570BA5A50C1}" srcOrd="8" destOrd="0" presId="urn:microsoft.com/office/officeart/2008/layout/VerticalCurvedList"/>
    <dgm:cxn modelId="{5DF0273D-C3BF-40F4-9E2B-15926B3F1B67}" type="presParOf" srcId="{9B0187EE-3336-43D3-B36E-0570BA5A50C1}" destId="{8356C895-D9DE-41AA-8D3A-B03ADAC8E36F}" srcOrd="0" destOrd="0" presId="urn:microsoft.com/office/officeart/2008/layout/VerticalCurvedList"/>
    <dgm:cxn modelId="{1AD46F88-9DD8-44EC-8543-B25CBE9B9650}" type="presParOf" srcId="{E8B8D14B-31A1-4F0D-BFA1-4446F16F4B41}" destId="{AF98F9B9-65B3-4EFD-9B2C-DFDE21DEAE65}" srcOrd="9" destOrd="0" presId="urn:microsoft.com/office/officeart/2008/layout/VerticalCurvedList"/>
    <dgm:cxn modelId="{C194E784-FD06-428F-A0A1-6C84EDC789A1}" type="presParOf" srcId="{E8B8D14B-31A1-4F0D-BFA1-4446F16F4B41}" destId="{02F055DE-F32C-48B2-827F-EC97BB257C98}" srcOrd="10" destOrd="0" presId="urn:microsoft.com/office/officeart/2008/layout/VerticalCurvedList"/>
    <dgm:cxn modelId="{FB39E32F-10E0-4967-9FAB-91245B0B9071}" type="presParOf" srcId="{02F055DE-F32C-48B2-827F-EC97BB257C98}" destId="{C118AD6B-DAA8-4C96-B030-A21CCBFA67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EDD7-8151-46BB-B15A-6FD393E47AFF}">
      <dsp:nvSpPr>
        <dsp:cNvPr id="0" name=""/>
        <dsp:cNvSpPr/>
      </dsp:nvSpPr>
      <dsp:spPr>
        <a:xfrm>
          <a:off x="1140787" y="33015"/>
          <a:ext cx="3413064" cy="27304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A5B2C4-41EA-49F7-940D-B31242CC1036}">
      <dsp:nvSpPr>
        <dsp:cNvPr id="0" name=""/>
        <dsp:cNvSpPr/>
      </dsp:nvSpPr>
      <dsp:spPr>
        <a:xfrm>
          <a:off x="1527760" y="2458529"/>
          <a:ext cx="3037627" cy="9556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dirty="0" smtClean="0"/>
            <a:t>AIDANT</a:t>
          </a:r>
          <a:endParaRPr lang="fr-FR" sz="4400" b="1" kern="1200" dirty="0"/>
        </a:p>
      </dsp:txBody>
      <dsp:txXfrm>
        <a:off x="1527760" y="2458529"/>
        <a:ext cx="3037627" cy="955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E0903-17CD-4999-ABFA-2AEADF5782C3}">
      <dsp:nvSpPr>
        <dsp:cNvPr id="0" name=""/>
        <dsp:cNvSpPr/>
      </dsp:nvSpPr>
      <dsp:spPr>
        <a:xfrm>
          <a:off x="0" y="0"/>
          <a:ext cx="6732748" cy="1274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Les proches aidants sont unanimement reconnaissants que l’on prenne le temps de les contacter pour savoir si on peut les aider, et si oui, de quelle façon.</a:t>
          </a:r>
          <a:endParaRPr lang="fr-CA" sz="20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7330" y="37330"/>
        <a:ext cx="5357418" cy="1199881"/>
      </dsp:txXfrm>
    </dsp:sp>
    <dsp:sp modelId="{4DEE1FB2-8324-4726-9127-8F5E6E239736}">
      <dsp:nvSpPr>
        <dsp:cNvPr id="0" name=""/>
        <dsp:cNvSpPr/>
      </dsp:nvSpPr>
      <dsp:spPr>
        <a:xfrm>
          <a:off x="594065" y="1486965"/>
          <a:ext cx="6732748" cy="1274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Très peu de proches aidants rejoints en précocité.</a:t>
          </a:r>
          <a:endParaRPr lang="fr-CA" sz="20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631395" y="1524295"/>
        <a:ext cx="5235569" cy="1199881"/>
      </dsp:txXfrm>
    </dsp:sp>
    <dsp:sp modelId="{84C8D7AA-D901-4FD0-AD3E-617D1D47F00A}">
      <dsp:nvSpPr>
        <dsp:cNvPr id="0" name=""/>
        <dsp:cNvSpPr/>
      </dsp:nvSpPr>
      <dsp:spPr>
        <a:xfrm>
          <a:off x="1188131" y="2973930"/>
          <a:ext cx="6732748" cy="1274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Les demandes de relance très rapprochées. Estimation initiale, délai de 3 mois.</a:t>
          </a:r>
          <a:endParaRPr lang="fr-CA" sz="20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225461" y="3011260"/>
        <a:ext cx="5235569" cy="1199881"/>
      </dsp:txXfrm>
    </dsp:sp>
    <dsp:sp modelId="{A5B42E5E-DC75-4D4F-A3F9-1AA894D4E0E5}">
      <dsp:nvSpPr>
        <dsp:cNvPr id="0" name=""/>
        <dsp:cNvSpPr/>
      </dsp:nvSpPr>
      <dsp:spPr>
        <a:xfrm>
          <a:off x="5904295" y="966527"/>
          <a:ext cx="828452" cy="8284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000" b="1" kern="1200"/>
        </a:p>
      </dsp:txBody>
      <dsp:txXfrm>
        <a:off x="6090697" y="966527"/>
        <a:ext cx="455648" cy="623410"/>
      </dsp:txXfrm>
    </dsp:sp>
    <dsp:sp modelId="{324CEFEA-E9B9-4D35-A16A-CC0A215456FB}">
      <dsp:nvSpPr>
        <dsp:cNvPr id="0" name=""/>
        <dsp:cNvSpPr/>
      </dsp:nvSpPr>
      <dsp:spPr>
        <a:xfrm>
          <a:off x="6498361" y="2444995"/>
          <a:ext cx="828452" cy="8284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000" b="1" kern="1200"/>
        </a:p>
      </dsp:txBody>
      <dsp:txXfrm>
        <a:off x="6684763" y="2444995"/>
        <a:ext cx="455648" cy="6234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BB2B6-F6FF-4666-A82C-8BEA7E1625C0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D49F9-D9A9-4031-95AD-6E0FC2444E6C}">
      <dsp:nvSpPr>
        <dsp:cNvPr id="0" name=""/>
        <dsp:cNvSpPr/>
      </dsp:nvSpPr>
      <dsp:spPr>
        <a:xfrm>
          <a:off x="353836" y="231308"/>
          <a:ext cx="7434660" cy="462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Profil de clientèle aidée : profil Iso-SMAF 5 à 11</a:t>
          </a:r>
          <a:endParaRPr lang="fr-CA" sz="18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53836" y="231308"/>
        <a:ext cx="7434660" cy="462441"/>
      </dsp:txXfrm>
    </dsp:sp>
    <dsp:sp modelId="{4FEED240-8256-49B6-B6FE-37839F0923CB}">
      <dsp:nvSpPr>
        <dsp:cNvPr id="0" name=""/>
        <dsp:cNvSpPr/>
      </dsp:nvSpPr>
      <dsp:spPr>
        <a:xfrm>
          <a:off x="64811" y="173503"/>
          <a:ext cx="578051" cy="578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3BDC6-1989-41E1-946E-D936D9BBD6A9}">
      <dsp:nvSpPr>
        <dsp:cNvPr id="0" name=""/>
        <dsp:cNvSpPr/>
      </dsp:nvSpPr>
      <dsp:spPr>
        <a:xfrm>
          <a:off x="734226" y="924882"/>
          <a:ext cx="7054270" cy="462441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Profil du proche aidant : 53 à 86 ans</a:t>
          </a:r>
          <a:endParaRPr lang="fr-CA" sz="18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34226" y="924882"/>
        <a:ext cx="7054270" cy="462441"/>
      </dsp:txXfrm>
    </dsp:sp>
    <dsp:sp modelId="{06F296A5-E553-4992-AB16-81CB4AF9E504}">
      <dsp:nvSpPr>
        <dsp:cNvPr id="0" name=""/>
        <dsp:cNvSpPr/>
      </dsp:nvSpPr>
      <dsp:spPr>
        <a:xfrm>
          <a:off x="445200" y="867077"/>
          <a:ext cx="578051" cy="578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8235F-64EA-4F23-90F1-110AD09DB907}">
      <dsp:nvSpPr>
        <dsp:cNvPr id="0" name=""/>
        <dsp:cNvSpPr/>
      </dsp:nvSpPr>
      <dsp:spPr>
        <a:xfrm>
          <a:off x="908168" y="1618456"/>
          <a:ext cx="6880328" cy="462441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Focus group en début de projet et fin de projet</a:t>
          </a:r>
          <a:endParaRPr lang="fr-CA" sz="18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08168" y="1618456"/>
        <a:ext cx="6880328" cy="462441"/>
      </dsp:txXfrm>
    </dsp:sp>
    <dsp:sp modelId="{277549FF-1143-4FB9-BE7A-1820049A18AC}">
      <dsp:nvSpPr>
        <dsp:cNvPr id="0" name=""/>
        <dsp:cNvSpPr/>
      </dsp:nvSpPr>
      <dsp:spPr>
        <a:xfrm>
          <a:off x="619143" y="1560650"/>
          <a:ext cx="578051" cy="578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3924D-388C-4D9F-A8BB-E7429783E498}">
      <dsp:nvSpPr>
        <dsp:cNvPr id="0" name=""/>
        <dsp:cNvSpPr/>
      </dsp:nvSpPr>
      <dsp:spPr>
        <a:xfrm>
          <a:off x="908168" y="2311590"/>
          <a:ext cx="6880328" cy="462441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Approche préconisée en dyade </a:t>
          </a:r>
          <a:endParaRPr lang="fr-CA" sz="18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08168" y="2311590"/>
        <a:ext cx="6880328" cy="462441"/>
      </dsp:txXfrm>
    </dsp:sp>
    <dsp:sp modelId="{BE258266-B61E-48E4-8763-F5B07844AC28}">
      <dsp:nvSpPr>
        <dsp:cNvPr id="0" name=""/>
        <dsp:cNvSpPr/>
      </dsp:nvSpPr>
      <dsp:spPr>
        <a:xfrm>
          <a:off x="619143" y="2253785"/>
          <a:ext cx="578051" cy="578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6642A-E1BA-476F-8C02-72EF7D53AA2F}">
      <dsp:nvSpPr>
        <dsp:cNvPr id="0" name=""/>
        <dsp:cNvSpPr/>
      </dsp:nvSpPr>
      <dsp:spPr>
        <a:xfrm>
          <a:off x="734226" y="3005164"/>
          <a:ext cx="7054270" cy="462441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smtClean="0">
              <a:latin typeface="Arial Narrow" panose="020B0606020202030204" pitchFamily="34" charset="0"/>
              <a:cs typeface="Arial" panose="020B0604020202020204" pitchFamily="34" charset="0"/>
            </a:rPr>
            <a:t>Besoins identifiés</a:t>
          </a:r>
          <a:endParaRPr lang="fr-CA" sz="18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34226" y="3005164"/>
        <a:ext cx="7054270" cy="462441"/>
      </dsp:txXfrm>
    </dsp:sp>
    <dsp:sp modelId="{DBC648E6-282C-4AC9-822A-5FFEEEC42DA0}">
      <dsp:nvSpPr>
        <dsp:cNvPr id="0" name=""/>
        <dsp:cNvSpPr/>
      </dsp:nvSpPr>
      <dsp:spPr>
        <a:xfrm>
          <a:off x="445200" y="2947359"/>
          <a:ext cx="578051" cy="578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6DEAA-9693-4425-8D03-55AC09ACF84D}">
      <dsp:nvSpPr>
        <dsp:cNvPr id="0" name=""/>
        <dsp:cNvSpPr/>
      </dsp:nvSpPr>
      <dsp:spPr>
        <a:xfrm>
          <a:off x="353836" y="3698738"/>
          <a:ext cx="7434660" cy="46244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Offre de service RLS, nouveau modèle d’affaires, clinique et financier</a:t>
          </a:r>
          <a:endParaRPr lang="fr-CA" sz="18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53836" y="3698738"/>
        <a:ext cx="7434660" cy="462441"/>
      </dsp:txXfrm>
    </dsp:sp>
    <dsp:sp modelId="{DC6FAA6F-691B-4A9C-991B-61A82B404A74}">
      <dsp:nvSpPr>
        <dsp:cNvPr id="0" name=""/>
        <dsp:cNvSpPr/>
      </dsp:nvSpPr>
      <dsp:spPr>
        <a:xfrm>
          <a:off x="64811" y="3640933"/>
          <a:ext cx="578051" cy="578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22B5-9667-41CE-854A-BF0BC4379370}">
      <dsp:nvSpPr>
        <dsp:cNvPr id="0" name=""/>
        <dsp:cNvSpPr/>
      </dsp:nvSpPr>
      <dsp:spPr>
        <a:xfrm>
          <a:off x="-3314554" y="-513200"/>
          <a:ext cx="3978728" cy="3978728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2599A-8BE7-46D6-B7B0-742F41C8B55D}">
      <dsp:nvSpPr>
        <dsp:cNvPr id="0" name=""/>
        <dsp:cNvSpPr/>
      </dsp:nvSpPr>
      <dsp:spPr>
        <a:xfrm>
          <a:off x="542711" y="421769"/>
          <a:ext cx="6714522" cy="8434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46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Besoins identifiés</a:t>
          </a:r>
          <a:endParaRPr lang="fr-C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711" y="421769"/>
        <a:ext cx="6714522" cy="843421"/>
      </dsp:txXfrm>
    </dsp:sp>
    <dsp:sp modelId="{A6DCABE5-C748-4279-93ED-B2464C0F5DC1}">
      <dsp:nvSpPr>
        <dsp:cNvPr id="0" name=""/>
        <dsp:cNvSpPr/>
      </dsp:nvSpPr>
      <dsp:spPr>
        <a:xfrm>
          <a:off x="15573" y="316341"/>
          <a:ext cx="1054276" cy="105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AD28-0533-4508-8E83-2F49492249D5}">
      <dsp:nvSpPr>
        <dsp:cNvPr id="0" name=""/>
        <dsp:cNvSpPr/>
      </dsp:nvSpPr>
      <dsp:spPr>
        <a:xfrm>
          <a:off x="542711" y="1687137"/>
          <a:ext cx="6714522" cy="84342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46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Offre de service RLS, nouveau modèle d’affaires, clinique et financier</a:t>
          </a:r>
          <a:endParaRPr lang="fr-C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711" y="1687137"/>
        <a:ext cx="6714522" cy="843421"/>
      </dsp:txXfrm>
    </dsp:sp>
    <dsp:sp modelId="{BCBEF2E3-9EB1-4AF1-8029-CEDFF693DD75}">
      <dsp:nvSpPr>
        <dsp:cNvPr id="0" name=""/>
        <dsp:cNvSpPr/>
      </dsp:nvSpPr>
      <dsp:spPr>
        <a:xfrm>
          <a:off x="15573" y="1581709"/>
          <a:ext cx="1054276" cy="105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F051-2454-48F6-BB10-8A66F328095C}">
      <dsp:nvSpPr>
        <dsp:cNvPr id="0" name=""/>
        <dsp:cNvSpPr/>
      </dsp:nvSpPr>
      <dsp:spPr>
        <a:xfrm>
          <a:off x="4531463" y="329647"/>
          <a:ext cx="4657477" cy="465747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 Narrow" panose="020B0606020202030204" pitchFamily="34" charset="0"/>
            </a:rPr>
            <a:t>Déploiement de l’offre de service</a:t>
          </a:r>
          <a:endParaRPr lang="fr-FR" sz="1600" b="1" kern="1200" dirty="0">
            <a:latin typeface="Arial Narrow" panose="020B0606020202030204" pitchFamily="34" charset="0"/>
          </a:endParaRPr>
        </a:p>
      </dsp:txBody>
      <dsp:txXfrm>
        <a:off x="6971094" y="924584"/>
        <a:ext cx="1219815" cy="942584"/>
      </dsp:txXfrm>
    </dsp:sp>
    <dsp:sp modelId="{2183D66D-52B6-4F9C-A9C3-8448A71727F8}">
      <dsp:nvSpPr>
        <dsp:cNvPr id="0" name=""/>
        <dsp:cNvSpPr/>
      </dsp:nvSpPr>
      <dsp:spPr>
        <a:xfrm>
          <a:off x="4586909" y="425569"/>
          <a:ext cx="4657477" cy="465747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 Narrow" panose="020B0606020202030204" pitchFamily="34" charset="0"/>
            </a:rPr>
            <a:t>Enjeux administratifs</a:t>
          </a:r>
          <a:endParaRPr lang="fr-FR" sz="1600" b="1" kern="1200" dirty="0">
            <a:latin typeface="Arial Narrow" panose="020B0606020202030204" pitchFamily="34" charset="0"/>
          </a:endParaRPr>
        </a:p>
      </dsp:txBody>
      <dsp:txXfrm>
        <a:off x="7747340" y="2310738"/>
        <a:ext cx="1275261" cy="914861"/>
      </dsp:txXfrm>
    </dsp:sp>
    <dsp:sp modelId="{FF7906B4-1B36-4E0D-94BF-5284AC42298E}">
      <dsp:nvSpPr>
        <dsp:cNvPr id="0" name=""/>
        <dsp:cNvSpPr/>
      </dsp:nvSpPr>
      <dsp:spPr>
        <a:xfrm>
          <a:off x="4531463" y="521491"/>
          <a:ext cx="4657477" cy="465747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 Narrow" panose="020B0606020202030204" pitchFamily="34" charset="0"/>
            </a:rPr>
            <a:t>Créativité</a:t>
          </a:r>
          <a:endParaRPr lang="fr-FR" sz="1600" b="1" kern="1200" dirty="0">
            <a:latin typeface="Arial Narrow" panose="020B0606020202030204" pitchFamily="34" charset="0"/>
          </a:endParaRPr>
        </a:p>
      </dsp:txBody>
      <dsp:txXfrm>
        <a:off x="6971094" y="3669169"/>
        <a:ext cx="1219815" cy="942584"/>
      </dsp:txXfrm>
    </dsp:sp>
    <dsp:sp modelId="{008758E3-4EC1-43CB-8CC0-3B2B0DE38FF5}">
      <dsp:nvSpPr>
        <dsp:cNvPr id="0" name=""/>
        <dsp:cNvSpPr/>
      </dsp:nvSpPr>
      <dsp:spPr>
        <a:xfrm>
          <a:off x="4420571" y="521491"/>
          <a:ext cx="4657477" cy="465747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 Narrow" panose="020B0606020202030204" pitchFamily="34" charset="0"/>
            </a:rPr>
            <a:t>Harmonisation des pratiques</a:t>
          </a:r>
          <a:endParaRPr lang="fr-FR" sz="1600" b="1" kern="1200" dirty="0">
            <a:latin typeface="Arial Narrow" panose="020B0606020202030204" pitchFamily="34" charset="0"/>
          </a:endParaRPr>
        </a:p>
      </dsp:txBody>
      <dsp:txXfrm>
        <a:off x="5418601" y="3669169"/>
        <a:ext cx="1219815" cy="942584"/>
      </dsp:txXfrm>
    </dsp:sp>
    <dsp:sp modelId="{4F6DF773-5BAA-4AA8-92AE-D7DFCEA5E922}">
      <dsp:nvSpPr>
        <dsp:cNvPr id="0" name=""/>
        <dsp:cNvSpPr/>
      </dsp:nvSpPr>
      <dsp:spPr>
        <a:xfrm>
          <a:off x="4365124" y="425569"/>
          <a:ext cx="4657477" cy="465747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 Narrow" panose="020B0606020202030204" pitchFamily="34" charset="0"/>
            </a:rPr>
            <a:t>Enjeux financiers</a:t>
          </a:r>
          <a:endParaRPr lang="fr-FR" sz="1600" b="1" kern="1200" dirty="0">
            <a:latin typeface="Arial Narrow" panose="020B0606020202030204" pitchFamily="34" charset="0"/>
          </a:endParaRPr>
        </a:p>
      </dsp:txBody>
      <dsp:txXfrm>
        <a:off x="4586909" y="2310738"/>
        <a:ext cx="1275261" cy="914861"/>
      </dsp:txXfrm>
    </dsp:sp>
    <dsp:sp modelId="{D1DD44C1-1948-4B46-BED0-CB57A8836E18}">
      <dsp:nvSpPr>
        <dsp:cNvPr id="0" name=""/>
        <dsp:cNvSpPr/>
      </dsp:nvSpPr>
      <dsp:spPr>
        <a:xfrm>
          <a:off x="4420571" y="329647"/>
          <a:ext cx="4657477" cy="465747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 Narrow" panose="020B0606020202030204" pitchFamily="34" charset="0"/>
            </a:rPr>
            <a:t>Équité</a:t>
          </a:r>
          <a:endParaRPr lang="fr-FR" sz="1600" b="1" kern="1200" dirty="0">
            <a:latin typeface="Arial Narrow" panose="020B0606020202030204" pitchFamily="34" charset="0"/>
          </a:endParaRPr>
        </a:p>
      </dsp:txBody>
      <dsp:txXfrm>
        <a:off x="5418601" y="924584"/>
        <a:ext cx="1219815" cy="942584"/>
      </dsp:txXfrm>
    </dsp:sp>
    <dsp:sp modelId="{CA739C53-12C4-4BA4-9891-815051EE9749}">
      <dsp:nvSpPr>
        <dsp:cNvPr id="0" name=""/>
        <dsp:cNvSpPr/>
      </dsp:nvSpPr>
      <dsp:spPr>
        <a:xfrm>
          <a:off x="4242973" y="41327"/>
          <a:ext cx="5234117" cy="523411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F0BAC-4588-4CB0-A0DB-515804F4FB9C}">
      <dsp:nvSpPr>
        <dsp:cNvPr id="0" name=""/>
        <dsp:cNvSpPr/>
      </dsp:nvSpPr>
      <dsp:spPr>
        <a:xfrm>
          <a:off x="4298419" y="137249"/>
          <a:ext cx="5234117" cy="523411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DCBBD-20E7-434B-9163-6E9A3450E638}">
      <dsp:nvSpPr>
        <dsp:cNvPr id="0" name=""/>
        <dsp:cNvSpPr/>
      </dsp:nvSpPr>
      <dsp:spPr>
        <a:xfrm>
          <a:off x="4242973" y="233171"/>
          <a:ext cx="5234117" cy="523411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87740-8EA2-4A98-8124-32BA16B420B0}">
      <dsp:nvSpPr>
        <dsp:cNvPr id="0" name=""/>
        <dsp:cNvSpPr/>
      </dsp:nvSpPr>
      <dsp:spPr>
        <a:xfrm>
          <a:off x="4132421" y="233171"/>
          <a:ext cx="5234117" cy="523411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DB489-1DEE-4F42-8DB9-A6D8D48FCDFF}">
      <dsp:nvSpPr>
        <dsp:cNvPr id="0" name=""/>
        <dsp:cNvSpPr/>
      </dsp:nvSpPr>
      <dsp:spPr>
        <a:xfrm>
          <a:off x="4076974" y="137249"/>
          <a:ext cx="5234117" cy="523411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59CEA-4862-476B-B2AB-E64594F994AE}">
      <dsp:nvSpPr>
        <dsp:cNvPr id="0" name=""/>
        <dsp:cNvSpPr/>
      </dsp:nvSpPr>
      <dsp:spPr>
        <a:xfrm>
          <a:off x="4132421" y="41327"/>
          <a:ext cx="5234117" cy="523411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EDD7-8151-46BB-B15A-6FD393E47AFF}">
      <dsp:nvSpPr>
        <dsp:cNvPr id="0" name=""/>
        <dsp:cNvSpPr/>
      </dsp:nvSpPr>
      <dsp:spPr>
        <a:xfrm>
          <a:off x="1506320" y="492"/>
          <a:ext cx="3414326" cy="2731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A5B2C4-41EA-49F7-940D-B31242CC1036}">
      <dsp:nvSpPr>
        <dsp:cNvPr id="0" name=""/>
        <dsp:cNvSpPr/>
      </dsp:nvSpPr>
      <dsp:spPr>
        <a:xfrm>
          <a:off x="1813610" y="2458807"/>
          <a:ext cx="3038750" cy="9560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dirty="0" smtClean="0"/>
            <a:t>AIDÉ</a:t>
          </a:r>
          <a:endParaRPr lang="fr-FR" sz="4400" b="1" kern="1200" dirty="0"/>
        </a:p>
      </dsp:txBody>
      <dsp:txXfrm>
        <a:off x="1813610" y="2458807"/>
        <a:ext cx="3038750" cy="956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EDD7-8151-46BB-B15A-6FD393E47AFF}">
      <dsp:nvSpPr>
        <dsp:cNvPr id="0" name=""/>
        <dsp:cNvSpPr/>
      </dsp:nvSpPr>
      <dsp:spPr>
        <a:xfrm>
          <a:off x="1140787" y="33015"/>
          <a:ext cx="3413064" cy="27304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A5B2C4-41EA-49F7-940D-B31242CC1036}">
      <dsp:nvSpPr>
        <dsp:cNvPr id="0" name=""/>
        <dsp:cNvSpPr/>
      </dsp:nvSpPr>
      <dsp:spPr>
        <a:xfrm>
          <a:off x="1527760" y="2458529"/>
          <a:ext cx="3037627" cy="9556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dirty="0" smtClean="0"/>
            <a:t>AIDANT</a:t>
          </a:r>
          <a:endParaRPr lang="fr-FR" sz="4400" b="1" kern="1200" dirty="0"/>
        </a:p>
      </dsp:txBody>
      <dsp:txXfrm>
        <a:off x="1527760" y="2458529"/>
        <a:ext cx="3037627" cy="955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EDD7-8151-46BB-B15A-6FD393E47AFF}">
      <dsp:nvSpPr>
        <dsp:cNvPr id="0" name=""/>
        <dsp:cNvSpPr/>
      </dsp:nvSpPr>
      <dsp:spPr>
        <a:xfrm>
          <a:off x="1506320" y="492"/>
          <a:ext cx="3414326" cy="2731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A5B2C4-41EA-49F7-940D-B31242CC1036}">
      <dsp:nvSpPr>
        <dsp:cNvPr id="0" name=""/>
        <dsp:cNvSpPr/>
      </dsp:nvSpPr>
      <dsp:spPr>
        <a:xfrm>
          <a:off x="1813610" y="2458807"/>
          <a:ext cx="3038750" cy="9560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dirty="0" smtClean="0"/>
            <a:t>AIDÉ</a:t>
          </a:r>
          <a:endParaRPr lang="fr-FR" sz="4400" b="1" kern="1200" dirty="0"/>
        </a:p>
      </dsp:txBody>
      <dsp:txXfrm>
        <a:off x="1813610" y="2458807"/>
        <a:ext cx="3038750" cy="956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EDD7-8151-46BB-B15A-6FD393E47AFF}">
      <dsp:nvSpPr>
        <dsp:cNvPr id="0" name=""/>
        <dsp:cNvSpPr/>
      </dsp:nvSpPr>
      <dsp:spPr>
        <a:xfrm>
          <a:off x="1140787" y="33015"/>
          <a:ext cx="3413064" cy="2730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A5B2C4-41EA-49F7-940D-B31242CC1036}">
      <dsp:nvSpPr>
        <dsp:cNvPr id="0" name=""/>
        <dsp:cNvSpPr/>
      </dsp:nvSpPr>
      <dsp:spPr>
        <a:xfrm>
          <a:off x="1527760" y="2458529"/>
          <a:ext cx="3037627" cy="9556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dirty="0" smtClean="0"/>
            <a:t>REPÉRAGE</a:t>
          </a:r>
          <a:endParaRPr lang="fr-FR" sz="4400" b="1" kern="1200" dirty="0"/>
        </a:p>
      </dsp:txBody>
      <dsp:txXfrm>
        <a:off x="1527760" y="2458529"/>
        <a:ext cx="3037627" cy="955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EDD7-8151-46BB-B15A-6FD393E47AFF}">
      <dsp:nvSpPr>
        <dsp:cNvPr id="0" name=""/>
        <dsp:cNvSpPr/>
      </dsp:nvSpPr>
      <dsp:spPr>
        <a:xfrm>
          <a:off x="1506320" y="492"/>
          <a:ext cx="3414326" cy="2731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A5B2C4-41EA-49F7-940D-B31242CC1036}">
      <dsp:nvSpPr>
        <dsp:cNvPr id="0" name=""/>
        <dsp:cNvSpPr/>
      </dsp:nvSpPr>
      <dsp:spPr>
        <a:xfrm>
          <a:off x="1813610" y="2458807"/>
          <a:ext cx="3038750" cy="9560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OFFRE DE SERVICE</a:t>
          </a:r>
          <a:endParaRPr lang="fr-FR" sz="2900" b="1" kern="1200" dirty="0"/>
        </a:p>
      </dsp:txBody>
      <dsp:txXfrm>
        <a:off x="1813610" y="2458807"/>
        <a:ext cx="3038750" cy="9560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599C-FAC4-4C53-A4F6-112C38813523}">
      <dsp:nvSpPr>
        <dsp:cNvPr id="0" name=""/>
        <dsp:cNvSpPr/>
      </dsp:nvSpPr>
      <dsp:spPr>
        <a:xfrm>
          <a:off x="0" y="389721"/>
          <a:ext cx="8229600" cy="38587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Procéder à l’analyse de l’offre actuelle en répit dans le territoire de Chaudière-Appalaches;</a:t>
          </a:r>
          <a:endParaRPr lang="fr-CA" sz="25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Identifier les écarts touchant l’offre de service ou l’intensité de service, le cas échéant;</a:t>
          </a:r>
          <a:endParaRPr lang="fr-CA" sz="25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Identifier les éléments qui complexifient l’accès aux services de répit;</a:t>
          </a:r>
          <a:endParaRPr lang="fr-CA" sz="25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Proposer aux partenaires concernés un ensemble de mesures qui permettraient d’optimiser l’offre de service de relève.</a:t>
          </a:r>
          <a:endParaRPr lang="fr-CA" sz="25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389721"/>
        <a:ext cx="8229600" cy="3858750"/>
      </dsp:txXfrm>
    </dsp:sp>
    <dsp:sp modelId="{29C2A93F-1248-4711-89C5-21A8C68C9941}">
      <dsp:nvSpPr>
        <dsp:cNvPr id="0" name=""/>
        <dsp:cNvSpPr/>
      </dsp:nvSpPr>
      <dsp:spPr>
        <a:xfrm>
          <a:off x="411480" y="10361"/>
          <a:ext cx="5760720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Mandat</a:t>
          </a:r>
          <a:endParaRPr lang="fr-CA" sz="25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47506" y="46387"/>
        <a:ext cx="5688668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A2A6-74CA-4C18-8213-5E2D88E431DF}">
      <dsp:nvSpPr>
        <dsp:cNvPr id="0" name=""/>
        <dsp:cNvSpPr/>
      </dsp:nvSpPr>
      <dsp:spPr>
        <a:xfrm>
          <a:off x="626469" y="0"/>
          <a:ext cx="7099988" cy="396044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A7E87-F891-4FE4-B395-F1F78E28A05D}">
      <dsp:nvSpPr>
        <dsp:cNvPr id="0" name=""/>
        <dsp:cNvSpPr/>
      </dsp:nvSpPr>
      <dsp:spPr>
        <a:xfrm>
          <a:off x="8972" y="1188131"/>
          <a:ext cx="2688598" cy="15841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fr-FR" sz="2000" kern="1200" dirty="0" smtClean="0">
              <a:latin typeface="Arial Narrow" panose="020B0606020202030204" pitchFamily="34" charset="0"/>
            </a:rPr>
            <a:t>Élaborer un modèle de services de relève harmonisé (SRH) à partir des formules existantes</a:t>
          </a:r>
          <a:endParaRPr lang="fr-FR" sz="2000" kern="1200" dirty="0">
            <a:latin typeface="Arial Narrow" panose="020B0606020202030204" pitchFamily="34" charset="0"/>
          </a:endParaRPr>
        </a:p>
      </dsp:txBody>
      <dsp:txXfrm>
        <a:off x="86305" y="1265464"/>
        <a:ext cx="2533932" cy="1429510"/>
      </dsp:txXfrm>
    </dsp:sp>
    <dsp:sp modelId="{772ACC6C-D164-46AE-A5B3-9B904B3E4E62}">
      <dsp:nvSpPr>
        <dsp:cNvPr id="0" name=""/>
        <dsp:cNvSpPr/>
      </dsp:nvSpPr>
      <dsp:spPr>
        <a:xfrm>
          <a:off x="2832164" y="1188131"/>
          <a:ext cx="2688598" cy="15841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fr-FR" sz="2000" kern="1200" dirty="0" smtClean="0">
              <a:latin typeface="Arial Narrow" panose="020B0606020202030204" pitchFamily="34" charset="0"/>
            </a:rPr>
            <a:t>Expérimenter son implantation dans le territoire</a:t>
          </a:r>
          <a:endParaRPr lang="fr-FR" sz="2000" kern="1200" dirty="0">
            <a:latin typeface="Arial Narrow" panose="020B0606020202030204" pitchFamily="34" charset="0"/>
          </a:endParaRPr>
        </a:p>
      </dsp:txBody>
      <dsp:txXfrm>
        <a:off x="2909497" y="1265464"/>
        <a:ext cx="2533932" cy="1429510"/>
      </dsp:txXfrm>
    </dsp:sp>
    <dsp:sp modelId="{26F43021-7E4B-4DDD-B785-3060982B3808}">
      <dsp:nvSpPr>
        <dsp:cNvPr id="0" name=""/>
        <dsp:cNvSpPr/>
      </dsp:nvSpPr>
      <dsp:spPr>
        <a:xfrm>
          <a:off x="5655356" y="1188131"/>
          <a:ext cx="2688598" cy="15841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fr-FR" sz="2000" kern="1200" dirty="0" smtClean="0">
              <a:latin typeface="Arial Narrow" panose="020B0606020202030204" pitchFamily="34" charset="0"/>
            </a:rPr>
            <a:t>Documenter les impacts (coûts, bénéfices) sur les besoins réels du proche aidant</a:t>
          </a:r>
          <a:endParaRPr lang="fr-FR" sz="2000" kern="1200" dirty="0">
            <a:latin typeface="Arial Narrow" panose="020B0606020202030204" pitchFamily="34" charset="0"/>
          </a:endParaRPr>
        </a:p>
      </dsp:txBody>
      <dsp:txXfrm>
        <a:off x="5732689" y="1265464"/>
        <a:ext cx="2533932" cy="14295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6A406-1BB9-4F41-9BC6-8A68F487A4C9}">
      <dsp:nvSpPr>
        <dsp:cNvPr id="0" name=""/>
        <dsp:cNvSpPr/>
      </dsp:nvSpPr>
      <dsp:spPr>
        <a:xfrm>
          <a:off x="-5079807" y="-778212"/>
          <a:ext cx="6049521" cy="6049521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CE54-ADDE-4B79-9CA1-316CA0CA5543}">
      <dsp:nvSpPr>
        <dsp:cNvPr id="0" name=""/>
        <dsp:cNvSpPr/>
      </dsp:nvSpPr>
      <dsp:spPr>
        <a:xfrm>
          <a:off x="424189" y="280728"/>
          <a:ext cx="8407022" cy="56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Stabilité</a:t>
          </a:r>
          <a:endParaRPr lang="fr-FR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24189" y="280728"/>
        <a:ext cx="8407022" cy="561816"/>
      </dsp:txXfrm>
    </dsp:sp>
    <dsp:sp modelId="{8B6F16FD-BFB3-44EC-8194-8E7E9D5AD5E5}">
      <dsp:nvSpPr>
        <dsp:cNvPr id="0" name=""/>
        <dsp:cNvSpPr/>
      </dsp:nvSpPr>
      <dsp:spPr>
        <a:xfrm>
          <a:off x="73053" y="210501"/>
          <a:ext cx="702270" cy="702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761BB-1226-4D53-A846-97DAF7684584}">
      <dsp:nvSpPr>
        <dsp:cNvPr id="0" name=""/>
        <dsp:cNvSpPr/>
      </dsp:nvSpPr>
      <dsp:spPr>
        <a:xfrm>
          <a:off x="826770" y="1123184"/>
          <a:ext cx="8004440" cy="561816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Qualité</a:t>
          </a:r>
          <a:endParaRPr lang="fr-FR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26770" y="1123184"/>
        <a:ext cx="8004440" cy="561816"/>
      </dsp:txXfrm>
    </dsp:sp>
    <dsp:sp modelId="{3259E5D3-0147-4296-8BB1-294015852604}">
      <dsp:nvSpPr>
        <dsp:cNvPr id="0" name=""/>
        <dsp:cNvSpPr/>
      </dsp:nvSpPr>
      <dsp:spPr>
        <a:xfrm>
          <a:off x="475635" y="1052957"/>
          <a:ext cx="702270" cy="702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8DF09-3E44-45CF-B2F7-3588A43EC248}">
      <dsp:nvSpPr>
        <dsp:cNvPr id="0" name=""/>
        <dsp:cNvSpPr/>
      </dsp:nvSpPr>
      <dsp:spPr>
        <a:xfrm>
          <a:off x="950330" y="1965639"/>
          <a:ext cx="7880880" cy="56181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Coût - $</a:t>
          </a:r>
          <a:endParaRPr lang="fr-FR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950330" y="1965639"/>
        <a:ext cx="7880880" cy="561816"/>
      </dsp:txXfrm>
    </dsp:sp>
    <dsp:sp modelId="{D3C8E1BD-CA08-4008-AA00-162C8DD2DBF5}">
      <dsp:nvSpPr>
        <dsp:cNvPr id="0" name=""/>
        <dsp:cNvSpPr/>
      </dsp:nvSpPr>
      <dsp:spPr>
        <a:xfrm>
          <a:off x="599195" y="1895412"/>
          <a:ext cx="702270" cy="702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A82B-51D2-4B2F-AE60-61A42AE2F686}">
      <dsp:nvSpPr>
        <dsp:cNvPr id="0" name=""/>
        <dsp:cNvSpPr/>
      </dsp:nvSpPr>
      <dsp:spPr>
        <a:xfrm>
          <a:off x="826770" y="2808095"/>
          <a:ext cx="8004440" cy="561816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Offre de service adaptée aux besoins</a:t>
          </a:r>
          <a:endParaRPr lang="fr-FR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26770" y="2808095"/>
        <a:ext cx="8004440" cy="561816"/>
      </dsp:txXfrm>
    </dsp:sp>
    <dsp:sp modelId="{8356C895-D9DE-41AA-8D3A-B03ADAC8E36F}">
      <dsp:nvSpPr>
        <dsp:cNvPr id="0" name=""/>
        <dsp:cNvSpPr/>
      </dsp:nvSpPr>
      <dsp:spPr>
        <a:xfrm>
          <a:off x="475635" y="2737868"/>
          <a:ext cx="702270" cy="702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8F9B9-65B3-4EFD-9B2C-DFDE21DEAE65}">
      <dsp:nvSpPr>
        <dsp:cNvPr id="0" name=""/>
        <dsp:cNvSpPr/>
      </dsp:nvSpPr>
      <dsp:spPr>
        <a:xfrm>
          <a:off x="424189" y="3650550"/>
          <a:ext cx="8407022" cy="56181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Évaluation de l’épuisement</a:t>
          </a:r>
          <a:endParaRPr lang="fr-FR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24189" y="3650550"/>
        <a:ext cx="8407022" cy="561816"/>
      </dsp:txXfrm>
    </dsp:sp>
    <dsp:sp modelId="{C118AD6B-DAA8-4C96-B030-A21CCBFA674A}">
      <dsp:nvSpPr>
        <dsp:cNvPr id="0" name=""/>
        <dsp:cNvSpPr/>
      </dsp:nvSpPr>
      <dsp:spPr>
        <a:xfrm>
          <a:off x="73053" y="3580323"/>
          <a:ext cx="702270" cy="702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5091D-D67B-4390-A2C2-2A3FA863F15F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B6E7-2299-44E3-A924-F46F0830FD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00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284D2E-8F53-41B3-8297-F91A6E61A728}" type="slidenum">
              <a:rPr lang="fr-CA" altLang="fr-FR"/>
              <a:pPr>
                <a:spcBef>
                  <a:spcPct val="0"/>
                </a:spcBef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2509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320480" cy="23762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0" y="404663"/>
            <a:ext cx="4320480" cy="2736999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940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54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584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66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946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07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853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98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267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273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31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84213" y="0"/>
            <a:ext cx="8459787" cy="135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3" y="274638"/>
            <a:ext cx="8065591" cy="9941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600201"/>
            <a:ext cx="8066087" cy="44210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4796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113463"/>
            <a:ext cx="1597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27788"/>
            <a:ext cx="684213" cy="261610"/>
          </a:xfrm>
          <a:prstGeom prst="rect">
            <a:avLst/>
          </a:prstGeom>
          <a:solidFill>
            <a:srgbClr val="004796"/>
          </a:solidFill>
        </p:spPr>
        <p:txBody>
          <a:bodyPr wrap="square">
            <a:spAutoFit/>
          </a:bodyPr>
          <a:lstStyle/>
          <a:p>
            <a:pPr algn="r"/>
            <a:fld id="{AE4C273B-9DDE-404A-8294-F4C425AE9C0F}" type="slidenum">
              <a:rPr lang="fr-CA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A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 userDrawn="1"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 userDrawn="1"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 userDrawn="1"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753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 userDrawn="1"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349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581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17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3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5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30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68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12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4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35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00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0" y="71438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CA" altLang="fr-FR" sz="1200" dirty="0" smtClean="0">
                <a:solidFill>
                  <a:schemeClr val="bg1"/>
                </a:solidFill>
                <a:latin typeface="Chaloult_Cond" panose="00000400000000000000" pitchFamily="2" charset="0"/>
              </a:rPr>
              <a:t>Centre intégré de santé et de services sociaux de Chaudière-Appalaches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7538" y="404813"/>
            <a:ext cx="4716462" cy="273685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34138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F3D-0BB0-42D4-ABED-6BCFEFF2E5A7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377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ss-ca.gouv.qc.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9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000" i="1" dirty="0" smtClean="0">
                <a:latin typeface="Arial Narrow" panose="020B0606020202030204" pitchFamily="34" charset="0"/>
              </a:rPr>
              <a:t>Présenté par</a:t>
            </a:r>
          </a:p>
          <a:p>
            <a:r>
              <a:rPr lang="fr-CA" sz="1100" i="1" dirty="0" smtClean="0">
                <a:latin typeface="Arial Narrow" panose="020B0606020202030204" pitchFamily="34" charset="0"/>
              </a:rPr>
              <a:t> </a:t>
            </a:r>
            <a:r>
              <a:rPr lang="fr-CA" sz="2000" i="1" dirty="0" smtClean="0">
                <a:latin typeface="Arial Narrow" panose="020B0606020202030204" pitchFamily="34" charset="0"/>
              </a:rPr>
              <a:t/>
            </a:r>
            <a:br>
              <a:rPr lang="fr-CA" sz="2000" i="1" dirty="0" smtClean="0">
                <a:latin typeface="Arial Narrow" panose="020B0606020202030204" pitchFamily="34" charset="0"/>
              </a:rPr>
            </a:br>
            <a:r>
              <a:rPr lang="fr-CA" sz="2000" i="1" dirty="0" smtClean="0">
                <a:latin typeface="Arial Narrow" panose="020B0606020202030204" pitchFamily="34" charset="0"/>
              </a:rPr>
              <a:t>Stéphane Marcoux, coordonnateur au programme SAPA – Thetford</a:t>
            </a:r>
          </a:p>
          <a:p>
            <a:r>
              <a:rPr lang="fr-CA" sz="2000" i="1" dirty="0" smtClean="0">
                <a:latin typeface="Arial Narrow" panose="020B0606020202030204" pitchFamily="34" charset="0"/>
              </a:rPr>
              <a:t>Direction du programme SAPA</a:t>
            </a:r>
            <a:endParaRPr lang="fr-CA" sz="2000" i="1" dirty="0">
              <a:latin typeface="Arial Narrow" panose="020B0606020202030204" pitchFamily="34" charset="0"/>
            </a:endParaRPr>
          </a:p>
          <a:p>
            <a:endParaRPr lang="fr-CA" sz="2000" i="1" dirty="0" smtClean="0">
              <a:latin typeface="Arial Narrow" panose="020B0606020202030204" pitchFamily="34" charset="0"/>
            </a:endParaRPr>
          </a:p>
          <a:p>
            <a:r>
              <a:rPr lang="fr-CA" sz="16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Colloque Pour le mieux-être des aînés</a:t>
            </a:r>
          </a:p>
          <a:p>
            <a:r>
              <a:rPr lang="fr-CA" sz="16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11 avril 2019</a:t>
            </a:r>
            <a:endParaRPr lang="fr-CA" sz="16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0" y="665167"/>
            <a:ext cx="4320480" cy="2215991"/>
          </a:xfrm>
        </p:spPr>
        <p:txBody>
          <a:bodyPr>
            <a:noAutofit/>
          </a:bodyPr>
          <a:lstStyle/>
          <a:p>
            <a:r>
              <a:rPr lang="fr-CA" sz="2400" b="1" cap="all" dirty="0">
                <a:latin typeface="Arial Narrow" panose="020B0606020202030204" pitchFamily="34" charset="0"/>
              </a:rPr>
              <a:t>Projet d’harmonisation des services de relève en </a:t>
            </a:r>
            <a:r>
              <a:rPr lang="fr-CA" sz="2400" b="1" cap="all" dirty="0" smtClean="0">
                <a:latin typeface="Arial Narrow" panose="020B0606020202030204" pitchFamily="34" charset="0"/>
              </a:rPr>
              <a:t>Chaudière-Appalaches</a:t>
            </a:r>
            <a:br>
              <a:rPr lang="fr-CA" sz="2400" b="1" cap="all" dirty="0" smtClean="0">
                <a:latin typeface="Arial Narrow" panose="020B0606020202030204" pitchFamily="34" charset="0"/>
              </a:rPr>
            </a:br>
            <a:r>
              <a:rPr lang="fr-CA" sz="2400" b="1" cap="all" dirty="0">
                <a:latin typeface="Arial Narrow" panose="020B0606020202030204" pitchFamily="34" charset="0"/>
              </a:rPr>
              <a:t/>
            </a:r>
            <a:br>
              <a:rPr lang="fr-CA" sz="2400" b="1" cap="all" dirty="0">
                <a:latin typeface="Arial Narrow" panose="020B0606020202030204" pitchFamily="34" charset="0"/>
              </a:rPr>
            </a:br>
            <a:r>
              <a:rPr lang="fr-CA" sz="2400" b="1" cap="all" dirty="0" smtClean="0">
                <a:latin typeface="Arial Narrow" panose="020B0606020202030204" pitchFamily="34" charset="0"/>
              </a:rPr>
              <a:t>Un </a:t>
            </a:r>
            <a:r>
              <a:rPr lang="fr-CA" sz="2400" b="1" cap="all" dirty="0">
                <a:latin typeface="Arial Narrow" panose="020B0606020202030204" pitchFamily="34" charset="0"/>
              </a:rPr>
              <a:t>partenariat mobilisateur</a:t>
            </a:r>
          </a:p>
        </p:txBody>
      </p:sp>
    </p:spTree>
    <p:extLst>
      <p:ext uri="{BB962C8B-B14F-4D97-AF65-F5344CB8AC3E}">
        <p14:creationId xmlns:p14="http://schemas.microsoft.com/office/powerpoint/2010/main" val="9998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88832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cap="all" dirty="0" smtClean="0">
                <a:latin typeface="Arial Narrow" panose="020B0606020202030204" pitchFamily="34" charset="0"/>
              </a:rPr>
              <a:t>FOCUS GROUPE – PROCHES AIDANTS</a:t>
            </a:r>
            <a:endParaRPr lang="fr-CA" altLang="fr-FR" sz="2800" b="1" kern="1200" cap="all" baseline="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231835"/>
              </p:ext>
            </p:extLst>
          </p:nvPr>
        </p:nvGraphicFramePr>
        <p:xfrm>
          <a:off x="0" y="1600200"/>
          <a:ext cx="8893175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59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ndir un rectangle avec un coin diagonal 23"/>
          <p:cNvSpPr/>
          <p:nvPr/>
        </p:nvSpPr>
        <p:spPr>
          <a:xfrm>
            <a:off x="5940426" y="2428527"/>
            <a:ext cx="2454275" cy="3160713"/>
          </a:xfrm>
          <a:prstGeom prst="round2DiagRect">
            <a:avLst>
              <a:gd name="adj1" fmla="val 718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>
              <a:latin typeface="Arial Narrow" panose="020B0606020202030204" pitchFamily="34" charset="0"/>
            </a:endParaRP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633414" y="2444401"/>
            <a:ext cx="2930525" cy="3144838"/>
          </a:xfrm>
          <a:prstGeom prst="round2DiagRect">
            <a:avLst>
              <a:gd name="adj1" fmla="val 718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>
              <a:latin typeface="Arial Narrow" panose="020B0606020202030204" pitchFamily="34" charset="0"/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819150" y="305976"/>
            <a:ext cx="6633170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VOLET REPÉRAGE</a:t>
            </a:r>
            <a:endParaRPr lang="fr-CA" altLang="fr-FR" sz="2800" b="1" kern="1200" cap="all" baseline="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221" name="ZoneTexte 3"/>
          <p:cNvSpPr txBox="1">
            <a:spLocks noChangeArrowheads="1"/>
          </p:cNvSpPr>
          <p:nvPr/>
        </p:nvSpPr>
        <p:spPr bwMode="auto">
          <a:xfrm>
            <a:off x="790575" y="2988915"/>
            <a:ext cx="1282700" cy="28098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Ligne Info-Aidant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9222" name="ZoneTexte 6"/>
          <p:cNvSpPr txBox="1">
            <a:spLocks noChangeArrowheads="1"/>
          </p:cNvSpPr>
          <p:nvPr/>
        </p:nvSpPr>
        <p:spPr bwMode="auto">
          <a:xfrm>
            <a:off x="790575" y="3455639"/>
            <a:ext cx="1282700" cy="46990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Coopérative de services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9223" name="ZoneTexte 7"/>
          <p:cNvSpPr txBox="1">
            <a:spLocks noChangeArrowheads="1"/>
          </p:cNvSpPr>
          <p:nvPr/>
        </p:nvSpPr>
        <p:spPr bwMode="auto">
          <a:xfrm>
            <a:off x="819150" y="4766914"/>
            <a:ext cx="1225550" cy="46196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CISSS-CA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t.s. / inf.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9224" name="ZoneTexte 8"/>
          <p:cNvSpPr txBox="1">
            <a:spLocks noChangeArrowheads="1"/>
          </p:cNvSpPr>
          <p:nvPr/>
        </p:nvSpPr>
        <p:spPr bwMode="auto">
          <a:xfrm>
            <a:off x="2130425" y="4084290"/>
            <a:ext cx="1282700" cy="28257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TDM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9225" name="ZoneTexte 9"/>
          <p:cNvSpPr txBox="1">
            <a:spLocks noChangeArrowheads="1"/>
          </p:cNvSpPr>
          <p:nvPr/>
        </p:nvSpPr>
        <p:spPr bwMode="auto">
          <a:xfrm>
            <a:off x="2165350" y="3304827"/>
            <a:ext cx="1233488" cy="461963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anose="020B0606020202030204" pitchFamily="34" charset="0"/>
              </a:rPr>
              <a:t>GMF 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 Narrow" panose="020B0606020202030204" pitchFamily="34" charset="0"/>
              </a:rPr>
              <a:t>clinique privés</a:t>
            </a:r>
            <a:endParaRPr lang="fr-CA" altLang="fr-FR" sz="1200" b="1" dirty="0">
              <a:latin typeface="Arial Narrow" panose="020B0606020202030204" pitchFamily="34" charset="0"/>
            </a:endParaRPr>
          </a:p>
        </p:txBody>
      </p:sp>
      <p:sp>
        <p:nvSpPr>
          <p:cNvPr id="9226" name="ZoneTexte 10"/>
          <p:cNvSpPr txBox="1">
            <a:spLocks noChangeArrowheads="1"/>
          </p:cNvSpPr>
          <p:nvPr/>
        </p:nvSpPr>
        <p:spPr bwMode="auto">
          <a:xfrm>
            <a:off x="2143125" y="4666902"/>
            <a:ext cx="1227138" cy="461963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Autres: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Policiers, etc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9227" name="ZoneTexte 11"/>
          <p:cNvSpPr txBox="1">
            <a:spLocks noChangeArrowheads="1"/>
          </p:cNvSpPr>
          <p:nvPr/>
        </p:nvSpPr>
        <p:spPr bwMode="auto">
          <a:xfrm>
            <a:off x="790575" y="4111276"/>
            <a:ext cx="1282700" cy="46990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Organismes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communautaires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40201" y="4012851"/>
            <a:ext cx="1223963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latin typeface="Arial Narrow" panose="020B0606020202030204" pitchFamily="34" charset="0"/>
              </a:rPr>
              <a:t>INFO-AIDANT</a:t>
            </a:r>
            <a:endParaRPr lang="fr-CA" sz="1200" b="1" dirty="0">
              <a:latin typeface="Arial Narrow" panose="020B0606020202030204" pitchFamily="34" charset="0"/>
            </a:endParaRPr>
          </a:p>
        </p:txBody>
      </p:sp>
      <p:sp>
        <p:nvSpPr>
          <p:cNvPr id="9229" name="ZoneTexte 13"/>
          <p:cNvSpPr txBox="1">
            <a:spLocks noChangeArrowheads="1"/>
          </p:cNvSpPr>
          <p:nvPr/>
        </p:nvSpPr>
        <p:spPr bwMode="auto">
          <a:xfrm>
            <a:off x="4032250" y="3727102"/>
            <a:ext cx="1366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L’Appui CA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sp>
        <p:nvSpPr>
          <p:cNvPr id="5" name="Losange 4"/>
          <p:cNvSpPr/>
          <p:nvPr/>
        </p:nvSpPr>
        <p:spPr>
          <a:xfrm>
            <a:off x="6405563" y="3304827"/>
            <a:ext cx="1517650" cy="51911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RLS</a:t>
            </a:r>
            <a:endParaRPr lang="fr-CA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Losange 15"/>
          <p:cNvSpPr/>
          <p:nvPr/>
        </p:nvSpPr>
        <p:spPr>
          <a:xfrm>
            <a:off x="6227763" y="3912839"/>
            <a:ext cx="1873250" cy="67945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Info-aidant / Relance</a:t>
            </a:r>
            <a:endParaRPr lang="fr-CA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Losange 16"/>
          <p:cNvSpPr/>
          <p:nvPr/>
        </p:nvSpPr>
        <p:spPr>
          <a:xfrm>
            <a:off x="6227763" y="4681190"/>
            <a:ext cx="1873250" cy="54768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CISSS-CA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- Thetford -</a:t>
            </a:r>
            <a:endParaRPr lang="fr-CA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33" name="ZoneTexte 5"/>
          <p:cNvSpPr txBox="1">
            <a:spLocks noChangeArrowheads="1"/>
          </p:cNvSpPr>
          <p:nvPr/>
        </p:nvSpPr>
        <p:spPr bwMode="auto">
          <a:xfrm>
            <a:off x="1633539" y="2557115"/>
            <a:ext cx="87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 Narrow" panose="020B0606020202030204" pitchFamily="34" charset="0"/>
              </a:rPr>
              <a:t>Repérage</a:t>
            </a:r>
            <a:endParaRPr lang="fr-CA" altLang="fr-FR" sz="1400" b="1">
              <a:latin typeface="Arial Narrow" panose="020B0606020202030204" pitchFamily="34" charset="0"/>
            </a:endParaRPr>
          </a:p>
        </p:txBody>
      </p:sp>
      <p:sp>
        <p:nvSpPr>
          <p:cNvPr id="9234" name="ZoneTexte 18"/>
          <p:cNvSpPr txBox="1">
            <a:spLocks noChangeArrowheads="1"/>
          </p:cNvSpPr>
          <p:nvPr/>
        </p:nvSpPr>
        <p:spPr bwMode="auto">
          <a:xfrm>
            <a:off x="4332288" y="2547590"/>
            <a:ext cx="76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 Narrow" panose="020B0606020202030204" pitchFamily="34" charset="0"/>
              </a:rPr>
              <a:t>Relance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 Narrow" panose="020B0606020202030204" pitchFamily="34" charset="0"/>
              </a:rPr>
              <a:t>Accueil</a:t>
            </a:r>
            <a:endParaRPr lang="fr-CA" altLang="fr-FR" sz="1400" b="1">
              <a:latin typeface="Arial Narrow" panose="020B0606020202030204" pitchFamily="34" charset="0"/>
            </a:endParaRPr>
          </a:p>
        </p:txBody>
      </p:sp>
      <p:sp>
        <p:nvSpPr>
          <p:cNvPr id="9235" name="ZoneTexte 19"/>
          <p:cNvSpPr txBox="1">
            <a:spLocks noChangeArrowheads="1"/>
          </p:cNvSpPr>
          <p:nvPr/>
        </p:nvSpPr>
        <p:spPr bwMode="auto">
          <a:xfrm>
            <a:off x="6230938" y="2488851"/>
            <a:ext cx="19732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 Narrow" panose="020B0606020202030204" pitchFamily="34" charset="0"/>
              </a:rPr>
              <a:t>Accueil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 Narrow" panose="020B0606020202030204" pitchFamily="34" charset="0"/>
              </a:rPr>
              <a:t>Évaluation – Planification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 Narrow" panose="020B0606020202030204" pitchFamily="34" charset="0"/>
              </a:rPr>
              <a:t>Organisation</a:t>
            </a:r>
            <a:endParaRPr lang="fr-CA" altLang="fr-FR" sz="1400" b="1">
              <a:latin typeface="Arial Narrow" panose="020B0606020202030204" pitchFamily="34" charset="0"/>
            </a:endParaRP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3851275" y="2444401"/>
            <a:ext cx="1773238" cy="3144838"/>
          </a:xfrm>
          <a:prstGeom prst="round2Diag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>
              <a:latin typeface="Arial Narrow" panose="020B0606020202030204" pitchFamily="34" charset="0"/>
            </a:endParaRPr>
          </a:p>
        </p:txBody>
      </p:sp>
      <p:sp>
        <p:nvSpPr>
          <p:cNvPr id="9237" name="ZoneTexte 22"/>
          <p:cNvSpPr txBox="1">
            <a:spLocks noChangeArrowheads="1"/>
          </p:cNvSpPr>
          <p:nvPr/>
        </p:nvSpPr>
        <p:spPr bwMode="auto">
          <a:xfrm>
            <a:off x="4032250" y="4993927"/>
            <a:ext cx="1366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 Narrow" panose="020B0606020202030204" pitchFamily="34" charset="0"/>
              </a:rPr>
              <a:t>Usager connu</a:t>
            </a:r>
            <a:endParaRPr lang="fr-CA" altLang="fr-FR" sz="1200" b="1">
              <a:latin typeface="Arial Narrow" panose="020B0606020202030204" pitchFamily="34" charset="0"/>
            </a:endParaRPr>
          </a:p>
        </p:txBody>
      </p:sp>
      <p:cxnSp>
        <p:nvCxnSpPr>
          <p:cNvPr id="26" name="Connecteur en angle 25"/>
          <p:cNvCxnSpPr>
            <a:stCxn id="9223" idx="2"/>
            <a:endCxn id="9237" idx="2"/>
          </p:cNvCxnSpPr>
          <p:nvPr/>
        </p:nvCxnSpPr>
        <p:spPr>
          <a:xfrm rot="16200000" flipH="1">
            <a:off x="3051969" y="3608833"/>
            <a:ext cx="42863" cy="3282950"/>
          </a:xfrm>
          <a:prstGeom prst="bentConnector3">
            <a:avLst>
              <a:gd name="adj1" fmla="val 328207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/>
          <p:nvPr/>
        </p:nvCxnSpPr>
        <p:spPr>
          <a:xfrm rot="5400000" flipH="1" flipV="1">
            <a:off x="5918201" y="4023964"/>
            <a:ext cx="42862" cy="2449513"/>
          </a:xfrm>
          <a:prstGeom prst="bentConnector3">
            <a:avLst>
              <a:gd name="adj1" fmla="val -252222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563939" y="4012851"/>
            <a:ext cx="287337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624514" y="4012851"/>
            <a:ext cx="314325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/>
          <p:cNvSpPr txBox="1">
            <a:spLocks/>
          </p:cNvSpPr>
          <p:nvPr/>
        </p:nvSpPr>
        <p:spPr>
          <a:xfrm>
            <a:off x="633414" y="1582389"/>
            <a:ext cx="7899025" cy="77946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CA" altLang="fr-FR" sz="28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Trajectoire de repérage</a:t>
            </a:r>
            <a:endParaRPr lang="fr-CA" altLang="fr-FR" sz="28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b="1" cap="all" dirty="0">
                <a:latin typeface="Arial Narrow" panose="020B0606020202030204" pitchFamily="34" charset="0"/>
              </a:rPr>
              <a:t>Outils de repérage</a:t>
            </a:r>
            <a:endParaRPr lang="fr-CA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635428"/>
              </p:ext>
            </p:extLst>
          </p:nvPr>
        </p:nvGraphicFramePr>
        <p:xfrm>
          <a:off x="323528" y="2060848"/>
          <a:ext cx="84249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3555734618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528612264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1324102728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358769497"/>
                    </a:ext>
                  </a:extLst>
                </a:gridCol>
              </a:tblGrid>
              <a:tr h="884555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Organisme</a:t>
                      </a:r>
                      <a:endParaRPr lang="fr-C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 de repérage</a:t>
                      </a:r>
                      <a:endParaRPr lang="fr-C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Cartes d’information</a:t>
                      </a:r>
                      <a:endParaRPr lang="fr-C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Cartes de références</a:t>
                      </a:r>
                      <a:endParaRPr lang="fr-C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562722932"/>
                  </a:ext>
                </a:extLst>
              </a:tr>
              <a:tr h="730712"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Association de l’action volontaire</a:t>
                      </a:r>
                      <a:r>
                        <a:rPr lang="fr-CA" sz="16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Appalaches</a:t>
                      </a:r>
                      <a:endParaRPr lang="fr-CA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Équipe de bénévoles</a:t>
                      </a:r>
                      <a:r>
                        <a:rPr lang="fr-CA" sz="16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la popote roulante (10)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135 (51 %)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2578795622"/>
                  </a:ext>
                </a:extLst>
              </a:tr>
              <a:tr h="730712"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Société</a:t>
                      </a:r>
                      <a:r>
                        <a:rPr lang="fr-CA" sz="16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Alzheimer Chaudière-Appalaches</a:t>
                      </a:r>
                      <a:endParaRPr lang="fr-CA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Intervenante</a:t>
                      </a:r>
                      <a:r>
                        <a:rPr lang="fr-CA" sz="16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du secteur (1)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 ( 7,9 %)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348199778"/>
                  </a:ext>
                </a:extLst>
              </a:tr>
              <a:tr h="1038397"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Conseil</a:t>
                      </a:r>
                      <a:r>
                        <a:rPr lang="fr-CA" sz="16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des aînés et des retraités de la MRC des Appalaches</a:t>
                      </a:r>
                      <a:endParaRPr lang="fr-CA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Travailleur de milieu (1)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269769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6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5208588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Outils de repérage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19207"/>
              </p:ext>
            </p:extLst>
          </p:nvPr>
        </p:nvGraphicFramePr>
        <p:xfrm>
          <a:off x="107504" y="2132856"/>
          <a:ext cx="8964487" cy="3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8081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Organisme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Agents de repérage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Cartes d’information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Cartes de références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59"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Coopérative de services de la région de Thetford</a:t>
                      </a:r>
                      <a:endParaRPr lang="fr-CA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r>
                        <a:rPr lang="fr-CA" sz="16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des programmes (1)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 (15 %)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61"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CISSS de Chaudière-Appalaches, secteur</a:t>
                      </a:r>
                      <a:r>
                        <a:rPr lang="fr-CA" sz="16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Thetford</a:t>
                      </a:r>
                      <a:endParaRPr lang="fr-CA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Infirmières</a:t>
                      </a:r>
                      <a:r>
                        <a:rPr lang="fr-CA" sz="16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auxiliaires, travailleurs sociaux, techniciens en assistance sociale (8)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70 (26 %)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fr-CA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24">
                <a:tc>
                  <a:txBody>
                    <a:bodyPr/>
                    <a:lstStyle/>
                    <a:p>
                      <a:pPr algn="l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         5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fr-CA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208588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Type de références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035993"/>
              </p:ext>
            </p:extLst>
          </p:nvPr>
        </p:nvGraphicFramePr>
        <p:xfrm>
          <a:off x="1763713" y="2276476"/>
          <a:ext cx="5688012" cy="314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435"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fr-CA" sz="18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références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9"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AAVA</a:t>
                      </a:r>
                      <a:endParaRPr lang="fr-CA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CA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89"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CISSS-CA</a:t>
                      </a:r>
                      <a:endParaRPr lang="fr-CA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CA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33"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Organisations</a:t>
                      </a:r>
                      <a:r>
                        <a:rPr lang="fr-CA" sz="18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périphériques</a:t>
                      </a:r>
                      <a:endParaRPr lang="fr-CA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CA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89"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Autres</a:t>
                      </a:r>
                      <a:endParaRPr lang="fr-CA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CA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89">
                <a:tc>
                  <a:txBody>
                    <a:bodyPr/>
                    <a:lstStyle/>
                    <a:p>
                      <a:pPr algn="r"/>
                      <a:r>
                        <a:rPr lang="fr-CA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CA" sz="1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fr-CA" sz="1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34" marB="4573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208588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Constats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08754"/>
              </p:ext>
            </p:extLst>
          </p:nvPr>
        </p:nvGraphicFramePr>
        <p:xfrm>
          <a:off x="611560" y="1700808"/>
          <a:ext cx="79208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65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329237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VOLET</a:t>
            </a:r>
            <a:r>
              <a:rPr lang="fr-CA" altLang="fr-FR" sz="2800" b="1" kern="1200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CA" altLang="fr-FR" sz="2800" b="1" kern="1200" cap="all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Offre </a:t>
            </a: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 service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4101"/>
              </p:ext>
            </p:extLst>
          </p:nvPr>
        </p:nvGraphicFramePr>
        <p:xfrm>
          <a:off x="827584" y="1412776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97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cap="all" dirty="0">
                <a:latin typeface="Arial Narrow" panose="020B0606020202030204" pitchFamily="34" charset="0"/>
              </a:rPr>
              <a:t>Synthèse des portraits des dyades aidant-aidé</a:t>
            </a:r>
            <a:endParaRPr lang="fr-CA" sz="2800" cap="all" dirty="0">
              <a:latin typeface="Arial Narrow" panose="020B0606020202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2" y="1484784"/>
            <a:ext cx="806559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 smtClean="0">
                <a:latin typeface="Arial Narrow" panose="020B0606020202030204" pitchFamily="34" charset="0"/>
              </a:rPr>
              <a:t>OFFRE DE SERVICE</a:t>
            </a:r>
            <a:endParaRPr lang="fr-CA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73681"/>
              </p:ext>
            </p:extLst>
          </p:nvPr>
        </p:nvGraphicFramePr>
        <p:xfrm>
          <a:off x="1043608" y="2636912"/>
          <a:ext cx="72728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4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976938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Recommandations générales</a:t>
            </a:r>
            <a:endParaRPr lang="fr-CA" altLang="fr-FR" sz="2800" b="1" kern="1200" cap="all" baseline="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2134"/>
              </p:ext>
            </p:extLst>
          </p:nvPr>
        </p:nvGraphicFramePr>
        <p:xfrm>
          <a:off x="755576" y="2060848"/>
          <a:ext cx="8229600" cy="2560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46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Enjoindre le CISSS à prendre le leadership</a:t>
                      </a:r>
                      <a:r>
                        <a:rPr lang="fr-CA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la démarche d’harmonisation des services de relève pour s’assurer de l’atteinte des objectifs.</a:t>
                      </a:r>
                      <a:endParaRPr lang="fr-CA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Mettre</a:t>
                      </a:r>
                      <a:r>
                        <a:rPr lang="fr-CA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en place un comité pour établir et mettre en œuvre le plan d’harmonisation des services de relève.</a:t>
                      </a:r>
                      <a:endParaRPr lang="fr-CA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Soutenir les comités proches aidants</a:t>
                      </a:r>
                      <a:r>
                        <a:rPr lang="fr-CA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locaux dans chacun des secteurs du CISSS.</a:t>
                      </a:r>
                      <a:endParaRPr lang="fr-CA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Nommer</a:t>
                      </a:r>
                      <a:r>
                        <a:rPr lang="fr-CA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dans chaque territoire une personne responsable de l’harmonisation de la gestion de l’offre de service de relève au niveau local.</a:t>
                      </a:r>
                      <a:endParaRPr lang="fr-CA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663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58" y="4393040"/>
            <a:ext cx="3176813" cy="1508986"/>
          </a:xfrm>
        </p:spPr>
      </p:pic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626934668"/>
              </p:ext>
            </p:extLst>
          </p:nvPr>
        </p:nvGraphicFramePr>
        <p:xfrm>
          <a:off x="-999148" y="50907"/>
          <a:ext cx="5854234" cy="341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2725007383"/>
              </p:ext>
            </p:extLst>
          </p:nvPr>
        </p:nvGraphicFramePr>
        <p:xfrm>
          <a:off x="4018803" y="62671"/>
          <a:ext cx="6426968" cy="341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366" y="3477982"/>
            <a:ext cx="2028825" cy="27051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987455" y="3419743"/>
            <a:ext cx="20288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cap="all" dirty="0">
                <a:latin typeface="Arial Narrow" panose="020B0606020202030204" pitchFamily="34" charset="0"/>
              </a:rPr>
              <a:t>Synthèse des besoins exprimés et des services déployés </a:t>
            </a:r>
            <a:endParaRPr lang="fr-CA" sz="2800" cap="all" dirty="0"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6" y="1484784"/>
            <a:ext cx="833904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8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cap="all" dirty="0">
                <a:latin typeface="Arial Narrow" panose="020B0606020202030204" pitchFamily="34" charset="0"/>
              </a:rPr>
              <a:t>Synthèse des besoins exprimés et des services déployés </a:t>
            </a:r>
            <a:r>
              <a:rPr lang="fr-CA" sz="2800" b="1" cap="all" dirty="0" smtClean="0">
                <a:latin typeface="Arial Narrow" panose="020B0606020202030204" pitchFamily="34" charset="0"/>
              </a:rPr>
              <a:t>(suite…)</a:t>
            </a:r>
            <a:endParaRPr lang="fr-CA" sz="2800" cap="all" dirty="0"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412776"/>
            <a:ext cx="8292762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2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cap="all" dirty="0">
                <a:latin typeface="Arial Narrow" panose="020B0606020202030204" pitchFamily="34" charset="0"/>
              </a:rPr>
              <a:t>Synthèse des besoins exprimés et des services déployés </a:t>
            </a:r>
            <a:r>
              <a:rPr lang="fr-CA" sz="2800" b="1" cap="all" dirty="0" smtClean="0">
                <a:latin typeface="Arial Narrow" panose="020B0606020202030204" pitchFamily="34" charset="0"/>
              </a:rPr>
              <a:t>(suite…)</a:t>
            </a:r>
            <a:endParaRPr lang="fr-CA" sz="2800" cap="all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1" y="1628800"/>
            <a:ext cx="8208913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8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 smtClean="0">
                <a:latin typeface="Arial Narrow" panose="020B0606020202030204" pitchFamily="34" charset="0"/>
              </a:rPr>
              <a:t>DIFFÉRENTS ENJEUX RLS</a:t>
            </a:r>
            <a:endParaRPr lang="fr-CA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273993"/>
              </p:ext>
            </p:extLst>
          </p:nvPr>
        </p:nvGraphicFramePr>
        <p:xfrm>
          <a:off x="-2556792" y="1266419"/>
          <a:ext cx="136095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329237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Recommandations spécifiques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51395"/>
              </p:ext>
            </p:extLst>
          </p:nvPr>
        </p:nvGraphicFramePr>
        <p:xfrm>
          <a:off x="395536" y="1916832"/>
          <a:ext cx="8158162" cy="3146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17">
                <a:tc gridSpan="2"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Volet</a:t>
                      </a:r>
                      <a:r>
                        <a:rPr lang="fr-CA" sz="18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« Trajectoire de repérage »</a:t>
                      </a:r>
                      <a:endParaRPr lang="fr-CA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226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Repérage</a:t>
                      </a:r>
                    </a:p>
                    <a:p>
                      <a:r>
                        <a:rPr lang="fr-CA" sz="18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Implanter</a:t>
                      </a:r>
                      <a:r>
                        <a:rPr lang="fr-CA" sz="18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une structure de repérage dans chacun des territoires de RLS de la région Chaudière-Appalaches.</a:t>
                      </a:r>
                      <a:endParaRPr lang="fr-CA" sz="18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887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Premiers contacts et</a:t>
                      </a:r>
                      <a:r>
                        <a:rPr lang="fr-CA" sz="18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relance</a:t>
                      </a:r>
                    </a:p>
                    <a:p>
                      <a:r>
                        <a:rPr lang="fr-CA" sz="18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Mandater une seule organisation régionale à assumer le rôle de gestionnaire de contacts avec les PAA repérés (suivi des données et processus régional).</a:t>
                      </a:r>
                      <a:endParaRPr lang="fr-CA" sz="18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95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Référencement vers les ressources</a:t>
                      </a:r>
                    </a:p>
                    <a:p>
                      <a:r>
                        <a:rPr lang="fr-CA" sz="18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Établir</a:t>
                      </a:r>
                      <a:r>
                        <a:rPr lang="fr-CA" sz="18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un mécanisme permettant de faire le suivi de la qualité des références des proches aidants vers les ressources</a:t>
                      </a:r>
                      <a:endParaRPr lang="fr-CA" sz="18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329237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Recommandations spécifiques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74237"/>
              </p:ext>
            </p:extLst>
          </p:nvPr>
        </p:nvGraphicFramePr>
        <p:xfrm>
          <a:off x="723608" y="1556792"/>
          <a:ext cx="8229600" cy="4136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0">
                <a:tc gridSpan="2"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Volet</a:t>
                      </a:r>
                      <a:r>
                        <a:rPr lang="fr-CA" sz="18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« Offre de service »</a:t>
                      </a:r>
                      <a:endParaRPr lang="fr-CA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679">
                <a:tc>
                  <a:txBody>
                    <a:bodyPr/>
                    <a:lstStyle/>
                    <a:p>
                      <a:endParaRPr lang="fr-CA" sz="18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  <a:p>
                      <a:endParaRPr lang="fr-CA" sz="18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Évaluation des besoins</a:t>
                      </a:r>
                    </a:p>
                    <a:p>
                      <a:r>
                        <a:rPr lang="fr-CA" sz="18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Privilégier l’évaluation de la dyade aidant-aidé avec les outils reconnus.</a:t>
                      </a: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679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Évaluation des besoins</a:t>
                      </a:r>
                      <a:endParaRPr lang="fr-CA" sz="1800" b="0" baseline="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Ouvrir un dossier clinique au proche aidant, lorsque requis, accessible à l’ensemble des intervenants impliqués, et ce, dans le respect des politiques de confidentialité.</a:t>
                      </a:r>
                      <a:endParaRPr lang="fr-CA" sz="18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679">
                <a:tc>
                  <a:txBody>
                    <a:bodyPr/>
                    <a:lstStyle/>
                    <a:p>
                      <a:endParaRPr lang="fr-CA" sz="18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fr-CA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Prestation</a:t>
                      </a:r>
                      <a:r>
                        <a:rPr lang="fr-CA" sz="18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services</a:t>
                      </a:r>
                      <a:endParaRPr lang="fr-CA" sz="1800" b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CA" sz="18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Préconiser, sur le plan organisationnel, une approche</a:t>
                      </a:r>
                      <a:r>
                        <a:rPr lang="fr-CA" sz="18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d’intervention axée sur la dyade aidant-aidé tout au long du processus d’intervention.</a:t>
                      </a:r>
                    </a:p>
                  </a:txBody>
                  <a:tcPr marL="91443" marR="91443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0479"/>
                  </a:ext>
                </a:extLst>
              </a:tr>
              <a:tr h="942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91443" marR="91443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Prestation</a:t>
                      </a:r>
                      <a:r>
                        <a:rPr lang="fr-CA" sz="18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services</a:t>
                      </a:r>
                      <a:endParaRPr lang="fr-CA" sz="1800" b="0" baseline="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Harmoniser les programmes de relève et les services à domicile pour l’ensemble de la région.</a:t>
                      </a:r>
                    </a:p>
                  </a:txBody>
                  <a:tcPr marL="91443" marR="91443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0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8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 smtClean="0">
                <a:latin typeface="Arial Narrow" panose="020B0606020202030204" pitchFamily="34" charset="0"/>
              </a:rPr>
              <a:t>QUESTIONS OU COMMENTAIRES</a:t>
            </a:r>
            <a:endParaRPr lang="fr-CA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088" y="1916833"/>
            <a:ext cx="8066087" cy="4104456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A" altLang="fr-FR" sz="2400" dirty="0">
                <a:latin typeface="Arial Narrow" panose="020B0606020202030204" pitchFamily="34" charset="0"/>
              </a:rPr>
              <a:t>Le rapport du projet pilote sur les proches aidants </a:t>
            </a:r>
            <a:r>
              <a:rPr lang="fr-CA" altLang="fr-FR" sz="2400" dirty="0" smtClean="0">
                <a:latin typeface="Arial Narrow" panose="020B0606020202030204" pitchFamily="34" charset="0"/>
              </a:rPr>
              <a:t>est disponible </a:t>
            </a:r>
            <a:r>
              <a:rPr lang="fr-CA" altLang="fr-FR" sz="2400" dirty="0">
                <a:latin typeface="Arial Narrow" panose="020B0606020202030204" pitchFamily="34" charset="0"/>
              </a:rPr>
              <a:t>sur le site internet du CISSS de Chaudière-Appalaches à l’adresse </a:t>
            </a:r>
            <a:r>
              <a:rPr lang="fr-CA" altLang="fr-FR" sz="2400" dirty="0" smtClean="0">
                <a:latin typeface="Arial Narrow" panose="020B0606020202030204" pitchFamily="34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fr-CA" altLang="fr-FR" sz="18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A" altLang="fr-FR" sz="2400" dirty="0" smtClean="0">
                <a:latin typeface="Arial Narrow" panose="020B0606020202030204" pitchFamily="34" charset="0"/>
                <a:hlinkClick r:id="rId2"/>
              </a:rPr>
              <a:t>www.cisss-ca.gouv.qc.ca</a:t>
            </a:r>
            <a:endParaRPr lang="fr-CA" altLang="fr-FR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CA" altLang="fr-FR" sz="2400" dirty="0" smtClean="0">
                <a:latin typeface="Arial Narrow" panose="020B0606020202030204" pitchFamily="34" charset="0"/>
              </a:rPr>
              <a:t>Section </a:t>
            </a:r>
            <a:r>
              <a:rPr lang="fr-CA" altLang="fr-FR" sz="2400" dirty="0">
                <a:latin typeface="Arial Narrow" panose="020B0606020202030204" pitchFamily="34" charset="0"/>
              </a:rPr>
              <a:t>CISSS / Rapports et publications administratives / Thème Aînés</a:t>
            </a:r>
            <a:endParaRPr lang="fr-C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626934668"/>
              </p:ext>
            </p:extLst>
          </p:nvPr>
        </p:nvGraphicFramePr>
        <p:xfrm>
          <a:off x="-999148" y="50907"/>
          <a:ext cx="5854234" cy="341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2725007383"/>
              </p:ext>
            </p:extLst>
          </p:nvPr>
        </p:nvGraphicFramePr>
        <p:xfrm>
          <a:off x="4018803" y="62671"/>
          <a:ext cx="6426968" cy="341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366" y="3477982"/>
            <a:ext cx="2028825" cy="27051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987455" y="3419743"/>
            <a:ext cx="2028825" cy="27051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275856" y="4874956"/>
            <a:ext cx="2518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 flip="none" rotWithShape="1">
                  <a:gsLst>
                    <a:gs pos="0">
                      <a:schemeClr val="tx2"/>
                    </a:gs>
                    <a:gs pos="51000">
                      <a:srgbClr val="C5C7CA"/>
                    </a:gs>
                  </a:gsLst>
                  <a:lin ang="27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SOLITUDE</a:t>
            </a:r>
            <a:endParaRPr lang="fr-FR" sz="9600" b="1" cap="none" spc="0" dirty="0">
              <a:ln w="0"/>
              <a:gradFill flip="none" rotWithShape="1">
                <a:gsLst>
                  <a:gs pos="0">
                    <a:schemeClr val="tx2"/>
                  </a:gs>
                  <a:gs pos="51000">
                    <a:srgbClr val="C5C7CA"/>
                  </a:gs>
                </a:gsLst>
                <a:lin ang="2700000" scaled="1"/>
                <a:tileRect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25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282576241"/>
              </p:ext>
            </p:extLst>
          </p:nvPr>
        </p:nvGraphicFramePr>
        <p:xfrm>
          <a:off x="-999148" y="50907"/>
          <a:ext cx="5854234" cy="341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540238440"/>
              </p:ext>
            </p:extLst>
          </p:nvPr>
        </p:nvGraphicFramePr>
        <p:xfrm>
          <a:off x="4018803" y="62671"/>
          <a:ext cx="6426968" cy="341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366" y="3477982"/>
            <a:ext cx="2028825" cy="27051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987455" y="3419743"/>
            <a:ext cx="2028825" cy="2705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6458" y="4994517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0225" y="4994517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0"/>
                <a:gradFill flip="none" rotWithShape="1">
                  <a:gsLst>
                    <a:gs pos="0">
                      <a:schemeClr val="tx2"/>
                    </a:gs>
                    <a:gs pos="51000">
                      <a:srgbClr val="C5C7CA"/>
                    </a:gs>
                  </a:gsLst>
                  <a:lin ang="27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RLS</a:t>
            </a:r>
            <a:endParaRPr lang="fr-FR" sz="6000" b="1" cap="none" spc="0" dirty="0">
              <a:ln w="0"/>
              <a:gradFill flip="none" rotWithShape="1">
                <a:gsLst>
                  <a:gs pos="0">
                    <a:schemeClr val="tx2"/>
                  </a:gs>
                  <a:gs pos="51000">
                    <a:srgbClr val="C5C7CA"/>
                  </a:gs>
                </a:gsLst>
                <a:lin ang="2700000" scaled="1"/>
                <a:tileRect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b="1" dirty="0" smtClean="0">
                <a:latin typeface="Arial Narrow" panose="020B0606020202030204" pitchFamily="34" charset="0"/>
              </a:rPr>
              <a:t>PROJET PILOTE SUR LES PROCHES AIDANTS</a:t>
            </a:r>
            <a:endParaRPr lang="fr-CA" b="1" dirty="0">
              <a:latin typeface="Arial Narrow" panose="020B0606020202030204" pitchFamily="34" charset="0"/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4" y="2199010"/>
            <a:ext cx="4305954" cy="190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94854"/>
            <a:ext cx="333322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4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928502"/>
              </p:ext>
            </p:extLst>
          </p:nvPr>
        </p:nvGraphicFramePr>
        <p:xfrm>
          <a:off x="467544" y="1628800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827584" y="260648"/>
            <a:ext cx="5208588" cy="77946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altLang="fr-FR" sz="2800" b="1" smtClean="0">
                <a:latin typeface="Arial Narrow" panose="020B0606020202030204" pitchFamily="34" charset="0"/>
              </a:rPr>
              <a:t>HISTORIQUE DU PROJET</a:t>
            </a:r>
            <a:endParaRPr lang="fr-CA" altLang="fr-FR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5208588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Constats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750" y="2852936"/>
            <a:ext cx="8229600" cy="2880320"/>
          </a:xfrm>
        </p:spPr>
        <p:txBody>
          <a:bodyPr/>
          <a:lstStyle/>
          <a:p>
            <a:pPr eaLnBrk="1" hangingPunct="1">
              <a:buFont typeface="+mj-lt"/>
              <a:buAutoNum type="arabicPeriod"/>
              <a:defRPr/>
            </a:pPr>
            <a:r>
              <a:rPr lang="fr-CA" altLang="fr-FR" sz="2400" dirty="0">
                <a:latin typeface="Arial Narrow" panose="020B0606020202030204" pitchFamily="34" charset="0"/>
                <a:cs typeface="Arial" panose="020B0604020202020204" pitchFamily="34" charset="0"/>
              </a:rPr>
              <a:t>La gestion par programme des services complexifie le travail des intervenants qui doivent articuler l’offre de service à travers les différents critères, ce qui les éloigne du besoin réel du proche aidant.</a:t>
            </a:r>
          </a:p>
          <a:p>
            <a:pPr marL="0" indent="0">
              <a:buNone/>
              <a:defRPr/>
            </a:pPr>
            <a:endParaRPr lang="fr-CA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 startAt="2"/>
              <a:defRPr/>
            </a:pPr>
            <a:r>
              <a:rPr lang="fr-CA" altLang="fr-FR" sz="2400" dirty="0">
                <a:latin typeface="Arial Narrow" panose="020B0606020202030204" pitchFamily="34" charset="0"/>
                <a:cs typeface="Arial" panose="020B0604020202020204" pitchFamily="34" charset="0"/>
              </a:rPr>
              <a:t>La collaboration entre les partenaires peut à l’occasion connaître certaines difficultés dans certains territoires de RLS.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39750" y="1747496"/>
            <a:ext cx="8064500" cy="831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alt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Deux principales lacunes </a:t>
            </a:r>
          </a:p>
          <a:p>
            <a:pPr algn="ctr" eaLnBrk="1" hangingPunct="1">
              <a:defRPr/>
            </a:pPr>
            <a:r>
              <a:rPr lang="fr-CA" alt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dans la gestion et la prestation des services</a:t>
            </a:r>
          </a:p>
        </p:txBody>
      </p:sp>
    </p:spTree>
    <p:extLst>
      <p:ext uri="{BB962C8B-B14F-4D97-AF65-F5344CB8AC3E}">
        <p14:creationId xmlns:p14="http://schemas.microsoft.com/office/powerpoint/2010/main" val="60909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880269" y="188640"/>
            <a:ext cx="5208588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Recommandations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07702162"/>
              </p:ext>
            </p:extLst>
          </p:nvPr>
        </p:nvGraphicFramePr>
        <p:xfrm>
          <a:off x="467544" y="1628800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03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égende à une bordure 1 2"/>
          <p:cNvSpPr/>
          <p:nvPr/>
        </p:nvSpPr>
        <p:spPr>
          <a:xfrm>
            <a:off x="6156821" y="1844824"/>
            <a:ext cx="2607567" cy="2952327"/>
          </a:xfrm>
          <a:prstGeom prst="accentCallout1">
            <a:avLst>
              <a:gd name="adj1" fmla="val 43077"/>
              <a:gd name="adj2" fmla="val -5914"/>
              <a:gd name="adj3" fmla="val 43054"/>
              <a:gd name="adj4" fmla="val -371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sz="2400"/>
          </a:p>
        </p:txBody>
      </p:sp>
      <p:sp>
        <p:nvSpPr>
          <p:cNvPr id="8195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5329237" cy="779463"/>
          </a:xfrm>
        </p:spPr>
        <p:txBody>
          <a:bodyPr/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fr-CA" altLang="fr-FR" sz="2800" b="1" kern="1200" cap="all" baseline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Description du projet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79884" y="2277206"/>
            <a:ext cx="5976937" cy="2087562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r-CA" altLang="fr-FR" dirty="0">
                <a:latin typeface="Arial Narrow" panose="020B0606020202030204" pitchFamily="34" charset="0"/>
                <a:cs typeface="Arial" charset="0"/>
              </a:rPr>
              <a:t>Formation du projet</a:t>
            </a:r>
          </a:p>
          <a:p>
            <a:pPr>
              <a:spcBef>
                <a:spcPts val="1200"/>
              </a:spcBef>
              <a:defRPr/>
            </a:pPr>
            <a:r>
              <a:rPr lang="fr-CA" altLang="fr-FR" dirty="0">
                <a:latin typeface="Arial Narrow" panose="020B0606020202030204" pitchFamily="34" charset="0"/>
                <a:cs typeface="Arial" charset="0"/>
              </a:rPr>
              <a:t>Élaboration du modèle d’affaire</a:t>
            </a:r>
          </a:p>
          <a:p>
            <a:pPr>
              <a:spcBef>
                <a:spcPts val="1200"/>
              </a:spcBef>
              <a:tabLst>
                <a:tab pos="87313" algn="l"/>
              </a:tabLst>
              <a:defRPr/>
            </a:pPr>
            <a:r>
              <a:rPr lang="fr-CA" altLang="fr-FR" dirty="0">
                <a:latin typeface="Arial Narrow" panose="020B0606020202030204" pitchFamily="34" charset="0"/>
                <a:cs typeface="Arial" charset="0"/>
              </a:rPr>
              <a:t>Actualisation du projet sur 3 mois</a:t>
            </a:r>
          </a:p>
          <a:p>
            <a:pPr>
              <a:spcBef>
                <a:spcPts val="1200"/>
              </a:spcBef>
              <a:tabLst>
                <a:tab pos="87313" algn="l"/>
              </a:tabLst>
              <a:defRPr/>
            </a:pPr>
            <a:r>
              <a:rPr lang="fr-CA" altLang="fr-FR" dirty="0">
                <a:latin typeface="Arial Narrow" panose="020B0606020202030204" pitchFamily="34" charset="0"/>
                <a:cs typeface="Arial" charset="0"/>
              </a:rPr>
              <a:t>Rapport final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5652120" y="2250592"/>
            <a:ext cx="49685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43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CA" altLang="fr-FR" sz="2400" dirty="0">
                <a:latin typeface="Arial Narrow" panose="020B0606020202030204" pitchFamily="34" charset="0"/>
              </a:rPr>
              <a:t>Clientèle ciblée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CA" altLang="fr-FR" sz="2400" dirty="0">
                <a:latin typeface="Arial Narrow" panose="020B0606020202030204" pitchFamily="34" charset="0"/>
              </a:rPr>
              <a:t>Le volet repérage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CA" altLang="fr-FR" sz="2400" dirty="0">
                <a:latin typeface="Arial Narrow" panose="020B0606020202030204" pitchFamily="34" charset="0"/>
              </a:rPr>
              <a:t>L’offre de service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CA" altLang="fr-FR" sz="2400" dirty="0">
                <a:latin typeface="Arial Narrow" panose="020B0606020202030204" pitchFamily="34" charset="0"/>
              </a:rPr>
              <a:t>Le référencement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CA" altLang="fr-FR" sz="2400" dirty="0">
                <a:latin typeface="Arial Narrow" panose="020B0606020202030204" pitchFamily="34" charset="0"/>
              </a:rPr>
              <a:t>Suivi qualité</a:t>
            </a:r>
          </a:p>
        </p:txBody>
      </p:sp>
    </p:spTree>
    <p:extLst>
      <p:ext uri="{BB962C8B-B14F-4D97-AF65-F5344CB8AC3E}">
        <p14:creationId xmlns:p14="http://schemas.microsoft.com/office/powerpoint/2010/main" val="352798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_C__vert__CISSS-CA__modèle_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Présentation_C__vert__CISSS-CA__modèle_ (1)</Template>
  <TotalTime>344</TotalTime>
  <Words>911</Words>
  <Application>Microsoft Office PowerPoint</Application>
  <PresentationFormat>Affichage à l'écran (4:3)</PresentationFormat>
  <Paragraphs>188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Chaloult_Cond</vt:lpstr>
      <vt:lpstr>Wingdings</vt:lpstr>
      <vt:lpstr>Présentation_C__vert__CISSS-CA__modèle_ (1)</vt:lpstr>
      <vt:lpstr>Conception personnalisée</vt:lpstr>
      <vt:lpstr>Projet d’harmonisation des services de relève en Chaudière-Appalaches  Un partenariat mobilisateur</vt:lpstr>
      <vt:lpstr>Présentation PowerPoint</vt:lpstr>
      <vt:lpstr>Présentation PowerPoint</vt:lpstr>
      <vt:lpstr>Présentation PowerPoint</vt:lpstr>
      <vt:lpstr>PROJET PILOTE SUR LES PROCHES AIDANTS</vt:lpstr>
      <vt:lpstr>Présentation PowerPoint</vt:lpstr>
      <vt:lpstr>Constats</vt:lpstr>
      <vt:lpstr>Recommandations</vt:lpstr>
      <vt:lpstr>Description du projet</vt:lpstr>
      <vt:lpstr>FOCUS GROUPE – PROCHES AIDANTS</vt:lpstr>
      <vt:lpstr>VOLET REPÉRAGE</vt:lpstr>
      <vt:lpstr>Outils de repérage</vt:lpstr>
      <vt:lpstr>Outils de repérage</vt:lpstr>
      <vt:lpstr>Type de références</vt:lpstr>
      <vt:lpstr>Constats</vt:lpstr>
      <vt:lpstr>VOLET Offre de service</vt:lpstr>
      <vt:lpstr>Synthèse des portraits des dyades aidant-aidé</vt:lpstr>
      <vt:lpstr>OFFRE DE SERVICE</vt:lpstr>
      <vt:lpstr>Recommandations générales</vt:lpstr>
      <vt:lpstr>Synthèse des besoins exprimés et des services déployés </vt:lpstr>
      <vt:lpstr>Synthèse des besoins exprimés et des services déployés (suite…)</vt:lpstr>
      <vt:lpstr>Synthèse des besoins exprimés et des services déployés (suite…)</vt:lpstr>
      <vt:lpstr>DIFFÉRENTS ENJEUX RLS</vt:lpstr>
      <vt:lpstr>Recommandations spécifiques</vt:lpstr>
      <vt:lpstr>Recommandations spécifiques</vt:lpstr>
      <vt:lpstr>QUESTIONS OU COMMENTAIRES</vt:lpstr>
    </vt:vector>
  </TitlesOfParts>
  <Company>CISSS Chaudière-Appalaches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TITRE, ARIAL NARROW OU CHALOULT CONDENSÉ, GRAS, 28 POINTS ET MAJUSCULES</dc:title>
  <dc:creator>Marie-Eve Moisan</dc:creator>
  <cp:lastModifiedBy>Sandra Daigle</cp:lastModifiedBy>
  <cp:revision>33</cp:revision>
  <cp:lastPrinted>2016-04-14T13:18:40Z</cp:lastPrinted>
  <dcterms:created xsi:type="dcterms:W3CDTF">2017-05-01T13:39:13Z</dcterms:created>
  <dcterms:modified xsi:type="dcterms:W3CDTF">2019-04-10T19:29:34Z</dcterms:modified>
</cp:coreProperties>
</file>